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9" r:id="rId1"/>
    <p:sldMasterId id="2147483678" r:id="rId2"/>
  </p:sldMasterIdLst>
  <p:sldIdLst>
    <p:sldId id="256" r:id="rId3"/>
    <p:sldId id="292" r:id="rId4"/>
    <p:sldId id="285" r:id="rId5"/>
    <p:sldId id="286" r:id="rId6"/>
    <p:sldId id="293" r:id="rId7"/>
    <p:sldId id="257" r:id="rId8"/>
    <p:sldId id="258" r:id="rId9"/>
    <p:sldId id="272" r:id="rId10"/>
    <p:sldId id="291" r:id="rId11"/>
    <p:sldId id="276" r:id="rId12"/>
    <p:sldId id="279" r:id="rId13"/>
    <p:sldId id="262" r:id="rId14"/>
    <p:sldId id="263" r:id="rId15"/>
    <p:sldId id="266" r:id="rId16"/>
  </p:sldIdLst>
  <p:sldSz cx="9144000" cy="6858000" type="screen4x3"/>
  <p:notesSz cx="6858000" cy="9737725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00FF"/>
    <a:srgbClr val="FFFF00"/>
    <a:srgbClr val="0066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>
                <a:gd name="T0" fmla="*/ 149 w 3934"/>
                <a:gd name="T1" fmla="*/ 1505 h 1505"/>
                <a:gd name="T2" fmla="*/ 689 w 3934"/>
                <a:gd name="T3" fmla="*/ 1331 h 1505"/>
                <a:gd name="T4" fmla="*/ 1217 w 3934"/>
                <a:gd name="T5" fmla="*/ 1157 h 1505"/>
                <a:gd name="T6" fmla="*/ 1733 w 3934"/>
                <a:gd name="T7" fmla="*/ 977 h 1505"/>
                <a:gd name="T8" fmla="*/ 2225 w 3934"/>
                <a:gd name="T9" fmla="*/ 792 h 1505"/>
                <a:gd name="T10" fmla="*/ 2464 w 3934"/>
                <a:gd name="T11" fmla="*/ 696 h 1505"/>
                <a:gd name="T12" fmla="*/ 2698 w 3934"/>
                <a:gd name="T13" fmla="*/ 606 h 1505"/>
                <a:gd name="T14" fmla="*/ 2927 w 3934"/>
                <a:gd name="T15" fmla="*/ 510 h 1505"/>
                <a:gd name="T16" fmla="*/ 3149 w 3934"/>
                <a:gd name="T17" fmla="*/ 420 h 1505"/>
                <a:gd name="T18" fmla="*/ 3358 w 3934"/>
                <a:gd name="T19" fmla="*/ 324 h 1505"/>
                <a:gd name="T20" fmla="*/ 3562 w 3934"/>
                <a:gd name="T21" fmla="*/ 234 h 1505"/>
                <a:gd name="T22" fmla="*/ 3760 w 3934"/>
                <a:gd name="T23" fmla="*/ 138 h 1505"/>
                <a:gd name="T24" fmla="*/ 3946 w 3934"/>
                <a:gd name="T25" fmla="*/ 48 h 1505"/>
                <a:gd name="T26" fmla="*/ 3946 w 3934"/>
                <a:gd name="T27" fmla="*/ 0 h 1505"/>
                <a:gd name="T28" fmla="*/ 3754 w 3934"/>
                <a:gd name="T29" fmla="*/ 96 h 1505"/>
                <a:gd name="T30" fmla="*/ 3550 w 3934"/>
                <a:gd name="T31" fmla="*/ 192 h 1505"/>
                <a:gd name="T32" fmla="*/ 3340 w 3934"/>
                <a:gd name="T33" fmla="*/ 288 h 1505"/>
                <a:gd name="T34" fmla="*/ 3125 w 3934"/>
                <a:gd name="T35" fmla="*/ 384 h 1505"/>
                <a:gd name="T36" fmla="*/ 2897 w 3934"/>
                <a:gd name="T37" fmla="*/ 480 h 1505"/>
                <a:gd name="T38" fmla="*/ 2662 w 3934"/>
                <a:gd name="T39" fmla="*/ 576 h 1505"/>
                <a:gd name="T40" fmla="*/ 2416 w 3934"/>
                <a:gd name="T41" fmla="*/ 672 h 1505"/>
                <a:gd name="T42" fmla="*/ 2171 w 3934"/>
                <a:gd name="T43" fmla="*/ 768 h 1505"/>
                <a:gd name="T44" fmla="*/ 1913 w 3934"/>
                <a:gd name="T45" fmla="*/ 864 h 1505"/>
                <a:gd name="T46" fmla="*/ 1655 w 3934"/>
                <a:gd name="T47" fmla="*/ 960 h 1505"/>
                <a:gd name="T48" fmla="*/ 1115 w 3934"/>
                <a:gd name="T49" fmla="*/ 1145 h 1505"/>
                <a:gd name="T50" fmla="*/ 564 w 3934"/>
                <a:gd name="T51" fmla="*/ 1331 h 1505"/>
                <a:gd name="T52" fmla="*/ 0 w 3934"/>
                <a:gd name="T53" fmla="*/ 1505 h 1505"/>
                <a:gd name="T54" fmla="*/ 149 w 3934"/>
                <a:gd name="T55" fmla="*/ 1505 h 1505"/>
                <a:gd name="T56" fmla="*/ 149 w 3934"/>
                <a:gd name="T57" fmla="*/ 1505 h 150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>
                <a:gd name="T0" fmla="*/ 132 w 1728"/>
                <a:gd name="T1" fmla="*/ 689 h 689"/>
                <a:gd name="T2" fmla="*/ 552 w 1728"/>
                <a:gd name="T3" fmla="*/ 527 h 689"/>
                <a:gd name="T4" fmla="*/ 966 w 1728"/>
                <a:gd name="T5" fmla="*/ 365 h 689"/>
                <a:gd name="T6" fmla="*/ 1163 w 1728"/>
                <a:gd name="T7" fmla="*/ 287 h 689"/>
                <a:gd name="T8" fmla="*/ 1361 w 1728"/>
                <a:gd name="T9" fmla="*/ 203 h 689"/>
                <a:gd name="T10" fmla="*/ 1553 w 1728"/>
                <a:gd name="T11" fmla="*/ 126 h 689"/>
                <a:gd name="T12" fmla="*/ 1733 w 1728"/>
                <a:gd name="T13" fmla="*/ 48 h 689"/>
                <a:gd name="T14" fmla="*/ 1733 w 1728"/>
                <a:gd name="T15" fmla="*/ 0 h 689"/>
                <a:gd name="T16" fmla="*/ 1535 w 1728"/>
                <a:gd name="T17" fmla="*/ 84 h 689"/>
                <a:gd name="T18" fmla="*/ 1331 w 1728"/>
                <a:gd name="T19" fmla="*/ 167 h 689"/>
                <a:gd name="T20" fmla="*/ 1121 w 1728"/>
                <a:gd name="T21" fmla="*/ 257 h 689"/>
                <a:gd name="T22" fmla="*/ 906 w 1728"/>
                <a:gd name="T23" fmla="*/ 341 h 689"/>
                <a:gd name="T24" fmla="*/ 455 w 1728"/>
                <a:gd name="T25" fmla="*/ 515 h 689"/>
                <a:gd name="T26" fmla="*/ 0 w 1728"/>
                <a:gd name="T27" fmla="*/ 689 h 689"/>
                <a:gd name="T28" fmla="*/ 132 w 1728"/>
                <a:gd name="T29" fmla="*/ 689 h 689"/>
                <a:gd name="T30" fmla="*/ 132 w 1728"/>
                <a:gd name="T31" fmla="*/ 689 h 68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>
                <a:gd name="T0" fmla="*/ 5578 w 5561"/>
                <a:gd name="T1" fmla="*/ 929 h 3447"/>
                <a:gd name="T2" fmla="*/ 5554 w 5561"/>
                <a:gd name="T3" fmla="*/ 773 h 3447"/>
                <a:gd name="T4" fmla="*/ 5470 w 5561"/>
                <a:gd name="T5" fmla="*/ 629 h 3447"/>
                <a:gd name="T6" fmla="*/ 5343 w 5561"/>
                <a:gd name="T7" fmla="*/ 492 h 3447"/>
                <a:gd name="T8" fmla="*/ 5164 w 5561"/>
                <a:gd name="T9" fmla="*/ 366 h 3447"/>
                <a:gd name="T10" fmla="*/ 4936 w 5561"/>
                <a:gd name="T11" fmla="*/ 252 h 3447"/>
                <a:gd name="T12" fmla="*/ 4666 w 5561"/>
                <a:gd name="T13" fmla="*/ 144 h 3447"/>
                <a:gd name="T14" fmla="*/ 4354 w 5561"/>
                <a:gd name="T15" fmla="*/ 48 h 3447"/>
                <a:gd name="T16" fmla="*/ 4012 w 5561"/>
                <a:gd name="T17" fmla="*/ 0 h 3447"/>
                <a:gd name="T18" fmla="*/ 4372 w 5561"/>
                <a:gd name="T19" fmla="*/ 90 h 3447"/>
                <a:gd name="T20" fmla="*/ 4684 w 5561"/>
                <a:gd name="T21" fmla="*/ 192 h 3447"/>
                <a:gd name="T22" fmla="*/ 4948 w 5561"/>
                <a:gd name="T23" fmla="*/ 306 h 3447"/>
                <a:gd name="T24" fmla="*/ 5164 w 5561"/>
                <a:gd name="T25" fmla="*/ 426 h 3447"/>
                <a:gd name="T26" fmla="*/ 5331 w 5561"/>
                <a:gd name="T27" fmla="*/ 557 h 3447"/>
                <a:gd name="T28" fmla="*/ 5446 w 5561"/>
                <a:gd name="T29" fmla="*/ 701 h 3447"/>
                <a:gd name="T30" fmla="*/ 5506 w 5561"/>
                <a:gd name="T31" fmla="*/ 851 h 3447"/>
                <a:gd name="T32" fmla="*/ 5506 w 5561"/>
                <a:gd name="T33" fmla="*/ 1013 h 3447"/>
                <a:gd name="T34" fmla="*/ 5458 w 5561"/>
                <a:gd name="T35" fmla="*/ 1163 h 3447"/>
                <a:gd name="T36" fmla="*/ 5361 w 5561"/>
                <a:gd name="T37" fmla="*/ 1319 h 3447"/>
                <a:gd name="T38" fmla="*/ 5218 w 5561"/>
                <a:gd name="T39" fmla="*/ 1475 h 3447"/>
                <a:gd name="T40" fmla="*/ 5032 w 5561"/>
                <a:gd name="T41" fmla="*/ 1630 h 3447"/>
                <a:gd name="T42" fmla="*/ 4804 w 5561"/>
                <a:gd name="T43" fmla="*/ 1786 h 3447"/>
                <a:gd name="T44" fmla="*/ 4540 w 5561"/>
                <a:gd name="T45" fmla="*/ 1948 h 3447"/>
                <a:gd name="T46" fmla="*/ 4228 w 5561"/>
                <a:gd name="T47" fmla="*/ 2104 h 3447"/>
                <a:gd name="T48" fmla="*/ 3887 w 5561"/>
                <a:gd name="T49" fmla="*/ 2260 h 3447"/>
                <a:gd name="T50" fmla="*/ 3509 w 5561"/>
                <a:gd name="T51" fmla="*/ 2416 h 3447"/>
                <a:gd name="T52" fmla="*/ 3094 w 5561"/>
                <a:gd name="T53" fmla="*/ 2566 h 3447"/>
                <a:gd name="T54" fmla="*/ 2651 w 5561"/>
                <a:gd name="T55" fmla="*/ 2715 h 3447"/>
                <a:gd name="T56" fmla="*/ 2171 w 5561"/>
                <a:gd name="T57" fmla="*/ 2865 h 3447"/>
                <a:gd name="T58" fmla="*/ 1667 w 5561"/>
                <a:gd name="T59" fmla="*/ 3009 h 3447"/>
                <a:gd name="T60" fmla="*/ 1139 w 5561"/>
                <a:gd name="T61" fmla="*/ 3147 h 3447"/>
                <a:gd name="T62" fmla="*/ 582 w 5561"/>
                <a:gd name="T63" fmla="*/ 3279 h 3447"/>
                <a:gd name="T64" fmla="*/ 0 w 5561"/>
                <a:gd name="T65" fmla="*/ 3447 h 3447"/>
                <a:gd name="T66" fmla="*/ 870 w 5561"/>
                <a:gd name="T67" fmla="*/ 3249 h 3447"/>
                <a:gd name="T68" fmla="*/ 1421 w 5561"/>
                <a:gd name="T69" fmla="*/ 3105 h 3447"/>
                <a:gd name="T70" fmla="*/ 1943 w 5561"/>
                <a:gd name="T71" fmla="*/ 2961 h 3447"/>
                <a:gd name="T72" fmla="*/ 2441 w 5561"/>
                <a:gd name="T73" fmla="*/ 2817 h 3447"/>
                <a:gd name="T74" fmla="*/ 2909 w 5561"/>
                <a:gd name="T75" fmla="*/ 2668 h 3447"/>
                <a:gd name="T76" fmla="*/ 3340 w 5561"/>
                <a:gd name="T77" fmla="*/ 2512 h 3447"/>
                <a:gd name="T78" fmla="*/ 3742 w 5561"/>
                <a:gd name="T79" fmla="*/ 2356 h 3447"/>
                <a:gd name="T80" fmla="*/ 4109 w 5561"/>
                <a:gd name="T81" fmla="*/ 2200 h 3447"/>
                <a:gd name="T82" fmla="*/ 4439 w 5561"/>
                <a:gd name="T83" fmla="*/ 2038 h 3447"/>
                <a:gd name="T84" fmla="*/ 4732 w 5561"/>
                <a:gd name="T85" fmla="*/ 1876 h 3447"/>
                <a:gd name="T86" fmla="*/ 4984 w 5561"/>
                <a:gd name="T87" fmla="*/ 1720 h 3447"/>
                <a:gd name="T88" fmla="*/ 5194 w 5561"/>
                <a:gd name="T89" fmla="*/ 1559 h 3447"/>
                <a:gd name="T90" fmla="*/ 5355 w 5561"/>
                <a:gd name="T91" fmla="*/ 1397 h 3447"/>
                <a:gd name="T92" fmla="*/ 5476 w 5561"/>
                <a:gd name="T93" fmla="*/ 1241 h 3447"/>
                <a:gd name="T94" fmla="*/ 5554 w 5561"/>
                <a:gd name="T95" fmla="*/ 1085 h 3447"/>
                <a:gd name="T96" fmla="*/ 5572 w 5561"/>
                <a:gd name="T97" fmla="*/ 1007 h 344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>
                <a:gd name="T0" fmla="*/ 813 w 813"/>
                <a:gd name="T1" fmla="*/ 222 h 276"/>
                <a:gd name="T2" fmla="*/ 670 w 813"/>
                <a:gd name="T3" fmla="*/ 162 h 276"/>
                <a:gd name="T4" fmla="*/ 514 w 813"/>
                <a:gd name="T5" fmla="*/ 108 h 276"/>
                <a:gd name="T6" fmla="*/ 347 w 813"/>
                <a:gd name="T7" fmla="*/ 54 h 276"/>
                <a:gd name="T8" fmla="*/ 167 w 813"/>
                <a:gd name="T9" fmla="*/ 0 h 276"/>
                <a:gd name="T10" fmla="*/ 0 w 813"/>
                <a:gd name="T11" fmla="*/ 0 h 276"/>
                <a:gd name="T12" fmla="*/ 227 w 813"/>
                <a:gd name="T13" fmla="*/ 60 h 276"/>
                <a:gd name="T14" fmla="*/ 442 w 813"/>
                <a:gd name="T15" fmla="*/ 132 h 276"/>
                <a:gd name="T16" fmla="*/ 634 w 813"/>
                <a:gd name="T17" fmla="*/ 204 h 276"/>
                <a:gd name="T18" fmla="*/ 813 w 813"/>
                <a:gd name="T19" fmla="*/ 276 h 276"/>
                <a:gd name="T20" fmla="*/ 813 w 813"/>
                <a:gd name="T21" fmla="*/ 222 h 276"/>
                <a:gd name="T22" fmla="*/ 813 w 813"/>
                <a:gd name="T23" fmla="*/ 222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 cmpd="sng">
                  <a:solidFill>
                    <a:srgbClr val="003399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>
                <a:gd name="T0" fmla="*/ 5758 w 5740"/>
                <a:gd name="T1" fmla="*/ 0 h 2098"/>
                <a:gd name="T2" fmla="*/ 5656 w 5740"/>
                <a:gd name="T3" fmla="*/ 72 h 2098"/>
                <a:gd name="T4" fmla="*/ 5554 w 5740"/>
                <a:gd name="T5" fmla="*/ 138 h 2098"/>
                <a:gd name="T6" fmla="*/ 5440 w 5740"/>
                <a:gd name="T7" fmla="*/ 210 h 2098"/>
                <a:gd name="T8" fmla="*/ 5321 w 5740"/>
                <a:gd name="T9" fmla="*/ 276 h 2098"/>
                <a:gd name="T10" fmla="*/ 5068 w 5740"/>
                <a:gd name="T11" fmla="*/ 414 h 2098"/>
                <a:gd name="T12" fmla="*/ 4792 w 5740"/>
                <a:gd name="T13" fmla="*/ 552 h 2098"/>
                <a:gd name="T14" fmla="*/ 4492 w 5740"/>
                <a:gd name="T15" fmla="*/ 690 h 2098"/>
                <a:gd name="T16" fmla="*/ 4175 w 5740"/>
                <a:gd name="T17" fmla="*/ 827 h 2098"/>
                <a:gd name="T18" fmla="*/ 3839 w 5740"/>
                <a:gd name="T19" fmla="*/ 959 h 2098"/>
                <a:gd name="T20" fmla="*/ 3479 w 5740"/>
                <a:gd name="T21" fmla="*/ 1091 h 2098"/>
                <a:gd name="T22" fmla="*/ 3101 w 5740"/>
                <a:gd name="T23" fmla="*/ 1223 h 2098"/>
                <a:gd name="T24" fmla="*/ 2705 w 5740"/>
                <a:gd name="T25" fmla="*/ 1355 h 2098"/>
                <a:gd name="T26" fmla="*/ 2291 w 5740"/>
                <a:gd name="T27" fmla="*/ 1481 h 2098"/>
                <a:gd name="T28" fmla="*/ 1866 w 5740"/>
                <a:gd name="T29" fmla="*/ 1601 h 2098"/>
                <a:gd name="T30" fmla="*/ 1421 w 5740"/>
                <a:gd name="T31" fmla="*/ 1721 h 2098"/>
                <a:gd name="T32" fmla="*/ 960 w 5740"/>
                <a:gd name="T33" fmla="*/ 1834 h 2098"/>
                <a:gd name="T34" fmla="*/ 486 w 5740"/>
                <a:gd name="T35" fmla="*/ 1948 h 2098"/>
                <a:gd name="T36" fmla="*/ 0 w 5740"/>
                <a:gd name="T37" fmla="*/ 2056 h 2098"/>
                <a:gd name="T38" fmla="*/ 0 w 5740"/>
                <a:gd name="T39" fmla="*/ 2098 h 2098"/>
                <a:gd name="T40" fmla="*/ 479 w 5740"/>
                <a:gd name="T41" fmla="*/ 1990 h 2098"/>
                <a:gd name="T42" fmla="*/ 954 w 5740"/>
                <a:gd name="T43" fmla="*/ 1882 h 2098"/>
                <a:gd name="T44" fmla="*/ 1409 w 5740"/>
                <a:gd name="T45" fmla="*/ 1763 h 2098"/>
                <a:gd name="T46" fmla="*/ 1848 w 5740"/>
                <a:gd name="T47" fmla="*/ 1649 h 2098"/>
                <a:gd name="T48" fmla="*/ 2273 w 5740"/>
                <a:gd name="T49" fmla="*/ 1523 h 2098"/>
                <a:gd name="T50" fmla="*/ 2687 w 5740"/>
                <a:gd name="T51" fmla="*/ 1397 h 2098"/>
                <a:gd name="T52" fmla="*/ 3077 w 5740"/>
                <a:gd name="T53" fmla="*/ 1271 h 2098"/>
                <a:gd name="T54" fmla="*/ 3455 w 5740"/>
                <a:gd name="T55" fmla="*/ 1139 h 2098"/>
                <a:gd name="T56" fmla="*/ 3815 w 5740"/>
                <a:gd name="T57" fmla="*/ 1007 h 2098"/>
                <a:gd name="T58" fmla="*/ 4151 w 5740"/>
                <a:gd name="T59" fmla="*/ 875 h 2098"/>
                <a:gd name="T60" fmla="*/ 4474 w 5740"/>
                <a:gd name="T61" fmla="*/ 737 h 2098"/>
                <a:gd name="T62" fmla="*/ 4774 w 5740"/>
                <a:gd name="T63" fmla="*/ 600 h 2098"/>
                <a:gd name="T64" fmla="*/ 5056 w 5740"/>
                <a:gd name="T65" fmla="*/ 462 h 2098"/>
                <a:gd name="T66" fmla="*/ 5309 w 5740"/>
                <a:gd name="T67" fmla="*/ 324 h 2098"/>
                <a:gd name="T68" fmla="*/ 5548 w 5740"/>
                <a:gd name="T69" fmla="*/ 186 h 2098"/>
                <a:gd name="T70" fmla="*/ 5758 w 5740"/>
                <a:gd name="T71" fmla="*/ 48 h 2098"/>
                <a:gd name="T72" fmla="*/ 5758 w 5740"/>
                <a:gd name="T73" fmla="*/ 0 h 2098"/>
                <a:gd name="T74" fmla="*/ 5758 w 5740"/>
                <a:gd name="T75" fmla="*/ 0 h 209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>
                <a:gd name="T0" fmla="*/ 1961 w 1955"/>
                <a:gd name="T1" fmla="*/ 485 h 1265"/>
                <a:gd name="T2" fmla="*/ 1907 w 1955"/>
                <a:gd name="T3" fmla="*/ 390 h 1265"/>
                <a:gd name="T4" fmla="*/ 1775 w 1955"/>
                <a:gd name="T5" fmla="*/ 306 h 1265"/>
                <a:gd name="T6" fmla="*/ 1584 w 1955"/>
                <a:gd name="T7" fmla="*/ 228 h 1265"/>
                <a:gd name="T8" fmla="*/ 1331 w 1955"/>
                <a:gd name="T9" fmla="*/ 162 h 1265"/>
                <a:gd name="T10" fmla="*/ 1013 w 1955"/>
                <a:gd name="T11" fmla="*/ 102 h 1265"/>
                <a:gd name="T12" fmla="*/ 648 w 1955"/>
                <a:gd name="T13" fmla="*/ 54 h 1265"/>
                <a:gd name="T14" fmla="*/ 228 w 1955"/>
                <a:gd name="T15" fmla="*/ 18 h 1265"/>
                <a:gd name="T16" fmla="*/ 0 w 1955"/>
                <a:gd name="T17" fmla="*/ 12 h 1265"/>
                <a:gd name="T18" fmla="*/ 432 w 1955"/>
                <a:gd name="T19" fmla="*/ 48 h 1265"/>
                <a:gd name="T20" fmla="*/ 815 w 1955"/>
                <a:gd name="T21" fmla="*/ 90 h 1265"/>
                <a:gd name="T22" fmla="*/ 1152 w 1955"/>
                <a:gd name="T23" fmla="*/ 144 h 1265"/>
                <a:gd name="T24" fmla="*/ 1427 w 1955"/>
                <a:gd name="T25" fmla="*/ 204 h 1265"/>
                <a:gd name="T26" fmla="*/ 1643 w 1955"/>
                <a:gd name="T27" fmla="*/ 276 h 1265"/>
                <a:gd name="T28" fmla="*/ 1800 w 1955"/>
                <a:gd name="T29" fmla="*/ 360 h 1265"/>
                <a:gd name="T30" fmla="*/ 1889 w 1955"/>
                <a:gd name="T31" fmla="*/ 443 h 1265"/>
                <a:gd name="T32" fmla="*/ 1907 w 1955"/>
                <a:gd name="T33" fmla="*/ 539 h 1265"/>
                <a:gd name="T34" fmla="*/ 1860 w 1955"/>
                <a:gd name="T35" fmla="*/ 629 h 1265"/>
                <a:gd name="T36" fmla="*/ 1751 w 1955"/>
                <a:gd name="T37" fmla="*/ 719 h 1265"/>
                <a:gd name="T38" fmla="*/ 1584 w 1955"/>
                <a:gd name="T39" fmla="*/ 809 h 1265"/>
                <a:gd name="T40" fmla="*/ 1361 w 1955"/>
                <a:gd name="T41" fmla="*/ 899 h 1265"/>
                <a:gd name="T42" fmla="*/ 1091 w 1955"/>
                <a:gd name="T43" fmla="*/ 989 h 1265"/>
                <a:gd name="T44" fmla="*/ 767 w 1955"/>
                <a:gd name="T45" fmla="*/ 1073 h 1265"/>
                <a:gd name="T46" fmla="*/ 408 w 1955"/>
                <a:gd name="T47" fmla="*/ 1157 h 1265"/>
                <a:gd name="T48" fmla="*/ 0 w 1955"/>
                <a:gd name="T49" fmla="*/ 1241 h 1265"/>
                <a:gd name="T50" fmla="*/ 216 w 1955"/>
                <a:gd name="T51" fmla="*/ 1223 h 1265"/>
                <a:gd name="T52" fmla="*/ 612 w 1955"/>
                <a:gd name="T53" fmla="*/ 1139 h 1265"/>
                <a:gd name="T54" fmla="*/ 960 w 1955"/>
                <a:gd name="T55" fmla="*/ 1049 h 1265"/>
                <a:gd name="T56" fmla="*/ 1266 w 1955"/>
                <a:gd name="T57" fmla="*/ 959 h 1265"/>
                <a:gd name="T58" fmla="*/ 1518 w 1955"/>
                <a:gd name="T59" fmla="*/ 863 h 1265"/>
                <a:gd name="T60" fmla="*/ 1721 w 1955"/>
                <a:gd name="T61" fmla="*/ 767 h 1265"/>
                <a:gd name="T62" fmla="*/ 1866 w 1955"/>
                <a:gd name="T63" fmla="*/ 677 h 1265"/>
                <a:gd name="T64" fmla="*/ 1943 w 1955"/>
                <a:gd name="T65" fmla="*/ 581 h 1265"/>
                <a:gd name="T66" fmla="*/ 1961 w 1955"/>
                <a:gd name="T67" fmla="*/ 533 h 12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>
                <a:gd name="T0" fmla="*/ 4709 w 4694"/>
                <a:gd name="T1" fmla="*/ 797 h 2901"/>
                <a:gd name="T2" fmla="*/ 4679 w 4694"/>
                <a:gd name="T3" fmla="*/ 665 h 2901"/>
                <a:gd name="T4" fmla="*/ 4601 w 4694"/>
                <a:gd name="T5" fmla="*/ 540 h 2901"/>
                <a:gd name="T6" fmla="*/ 4480 w 4694"/>
                <a:gd name="T7" fmla="*/ 426 h 2901"/>
                <a:gd name="T8" fmla="*/ 4313 w 4694"/>
                <a:gd name="T9" fmla="*/ 312 h 2901"/>
                <a:gd name="T10" fmla="*/ 4097 w 4694"/>
                <a:gd name="T11" fmla="*/ 216 h 2901"/>
                <a:gd name="T12" fmla="*/ 3845 w 4694"/>
                <a:gd name="T13" fmla="*/ 120 h 2901"/>
                <a:gd name="T14" fmla="*/ 3551 w 4694"/>
                <a:gd name="T15" fmla="*/ 36 h 2901"/>
                <a:gd name="T16" fmla="*/ 3215 w 4694"/>
                <a:gd name="T17" fmla="*/ 0 h 2901"/>
                <a:gd name="T18" fmla="*/ 3551 w 4694"/>
                <a:gd name="T19" fmla="*/ 78 h 2901"/>
                <a:gd name="T20" fmla="*/ 3845 w 4694"/>
                <a:gd name="T21" fmla="*/ 162 h 2901"/>
                <a:gd name="T22" fmla="*/ 4097 w 4694"/>
                <a:gd name="T23" fmla="*/ 258 h 2901"/>
                <a:gd name="T24" fmla="*/ 4301 w 4694"/>
                <a:gd name="T25" fmla="*/ 366 h 2901"/>
                <a:gd name="T26" fmla="*/ 4457 w 4694"/>
                <a:gd name="T27" fmla="*/ 480 h 2901"/>
                <a:gd name="T28" fmla="*/ 4565 w 4694"/>
                <a:gd name="T29" fmla="*/ 605 h 2901"/>
                <a:gd name="T30" fmla="*/ 4625 w 4694"/>
                <a:gd name="T31" fmla="*/ 737 h 2901"/>
                <a:gd name="T32" fmla="*/ 4625 w 4694"/>
                <a:gd name="T33" fmla="*/ 875 h 2901"/>
                <a:gd name="T34" fmla="*/ 4583 w 4694"/>
                <a:gd name="T35" fmla="*/ 1001 h 2901"/>
                <a:gd name="T36" fmla="*/ 4504 w 4694"/>
                <a:gd name="T37" fmla="*/ 1127 h 2901"/>
                <a:gd name="T38" fmla="*/ 4385 w 4694"/>
                <a:gd name="T39" fmla="*/ 1259 h 2901"/>
                <a:gd name="T40" fmla="*/ 4228 w 4694"/>
                <a:gd name="T41" fmla="*/ 1385 h 2901"/>
                <a:gd name="T42" fmla="*/ 4037 w 4694"/>
                <a:gd name="T43" fmla="*/ 1517 h 2901"/>
                <a:gd name="T44" fmla="*/ 3815 w 4694"/>
                <a:gd name="T45" fmla="*/ 1648 h 2901"/>
                <a:gd name="T46" fmla="*/ 3557 w 4694"/>
                <a:gd name="T47" fmla="*/ 1774 h 2901"/>
                <a:gd name="T48" fmla="*/ 3269 w 4694"/>
                <a:gd name="T49" fmla="*/ 1906 h 2901"/>
                <a:gd name="T50" fmla="*/ 2951 w 4694"/>
                <a:gd name="T51" fmla="*/ 2032 h 2901"/>
                <a:gd name="T52" fmla="*/ 2603 w 4694"/>
                <a:gd name="T53" fmla="*/ 2164 h 2901"/>
                <a:gd name="T54" fmla="*/ 2231 w 4694"/>
                <a:gd name="T55" fmla="*/ 2284 h 2901"/>
                <a:gd name="T56" fmla="*/ 1830 w 4694"/>
                <a:gd name="T57" fmla="*/ 2410 h 2901"/>
                <a:gd name="T58" fmla="*/ 1403 w 4694"/>
                <a:gd name="T59" fmla="*/ 2530 h 2901"/>
                <a:gd name="T60" fmla="*/ 486 w 4694"/>
                <a:gd name="T61" fmla="*/ 2757 h 2901"/>
                <a:gd name="T62" fmla="*/ 0 w 4694"/>
                <a:gd name="T63" fmla="*/ 2901 h 2901"/>
                <a:gd name="T64" fmla="*/ 972 w 4694"/>
                <a:gd name="T65" fmla="*/ 2674 h 2901"/>
                <a:gd name="T66" fmla="*/ 1643 w 4694"/>
                <a:gd name="T67" fmla="*/ 2494 h 2901"/>
                <a:gd name="T68" fmla="*/ 2064 w 4694"/>
                <a:gd name="T69" fmla="*/ 2374 h 2901"/>
                <a:gd name="T70" fmla="*/ 2459 w 4694"/>
                <a:gd name="T71" fmla="*/ 2248 h 2901"/>
                <a:gd name="T72" fmla="*/ 2825 w 4694"/>
                <a:gd name="T73" fmla="*/ 2116 h 2901"/>
                <a:gd name="T74" fmla="*/ 3161 w 4694"/>
                <a:gd name="T75" fmla="*/ 1984 h 2901"/>
                <a:gd name="T76" fmla="*/ 3473 w 4694"/>
                <a:gd name="T77" fmla="*/ 1858 h 2901"/>
                <a:gd name="T78" fmla="*/ 3749 w 4694"/>
                <a:gd name="T79" fmla="*/ 1720 h 2901"/>
                <a:gd name="T80" fmla="*/ 3995 w 4694"/>
                <a:gd name="T81" fmla="*/ 1589 h 2901"/>
                <a:gd name="T82" fmla="*/ 4204 w 4694"/>
                <a:gd name="T83" fmla="*/ 1457 h 2901"/>
                <a:gd name="T84" fmla="*/ 4385 w 4694"/>
                <a:gd name="T85" fmla="*/ 1325 h 2901"/>
                <a:gd name="T86" fmla="*/ 4522 w 4694"/>
                <a:gd name="T87" fmla="*/ 1193 h 2901"/>
                <a:gd name="T88" fmla="*/ 4625 w 4694"/>
                <a:gd name="T89" fmla="*/ 1061 h 2901"/>
                <a:gd name="T90" fmla="*/ 4685 w 4694"/>
                <a:gd name="T91" fmla="*/ 935 h 2901"/>
                <a:gd name="T92" fmla="*/ 4703 w 4694"/>
                <a:gd name="T93" fmla="*/ 869 h 290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>
                <a:gd name="T0" fmla="*/ 3773 w 3761"/>
                <a:gd name="T1" fmla="*/ 719 h 2356"/>
                <a:gd name="T2" fmla="*/ 3743 w 3761"/>
                <a:gd name="T3" fmla="*/ 599 h 2356"/>
                <a:gd name="T4" fmla="*/ 3665 w 3761"/>
                <a:gd name="T5" fmla="*/ 486 h 2356"/>
                <a:gd name="T6" fmla="*/ 3533 w 3761"/>
                <a:gd name="T7" fmla="*/ 378 h 2356"/>
                <a:gd name="T8" fmla="*/ 3359 w 3761"/>
                <a:gd name="T9" fmla="*/ 282 h 2356"/>
                <a:gd name="T10" fmla="*/ 3137 w 3761"/>
                <a:gd name="T11" fmla="*/ 192 h 2356"/>
                <a:gd name="T12" fmla="*/ 2873 w 3761"/>
                <a:gd name="T13" fmla="*/ 108 h 2356"/>
                <a:gd name="T14" fmla="*/ 2567 w 3761"/>
                <a:gd name="T15" fmla="*/ 36 h 2356"/>
                <a:gd name="T16" fmla="*/ 2237 w 3761"/>
                <a:gd name="T17" fmla="*/ 0 h 2356"/>
                <a:gd name="T18" fmla="*/ 2585 w 3761"/>
                <a:gd name="T19" fmla="*/ 72 h 2356"/>
                <a:gd name="T20" fmla="*/ 2885 w 3761"/>
                <a:gd name="T21" fmla="*/ 150 h 2356"/>
                <a:gd name="T22" fmla="*/ 3149 w 3761"/>
                <a:gd name="T23" fmla="*/ 234 h 2356"/>
                <a:gd name="T24" fmla="*/ 3359 w 3761"/>
                <a:gd name="T25" fmla="*/ 330 h 2356"/>
                <a:gd name="T26" fmla="*/ 3527 w 3761"/>
                <a:gd name="T27" fmla="*/ 432 h 2356"/>
                <a:gd name="T28" fmla="*/ 3635 w 3761"/>
                <a:gd name="T29" fmla="*/ 545 h 2356"/>
                <a:gd name="T30" fmla="*/ 3695 w 3761"/>
                <a:gd name="T31" fmla="*/ 665 h 2356"/>
                <a:gd name="T32" fmla="*/ 3701 w 3761"/>
                <a:gd name="T33" fmla="*/ 791 h 2356"/>
                <a:gd name="T34" fmla="*/ 3665 w 3761"/>
                <a:gd name="T35" fmla="*/ 887 h 2356"/>
                <a:gd name="T36" fmla="*/ 3604 w 3761"/>
                <a:gd name="T37" fmla="*/ 989 h 2356"/>
                <a:gd name="T38" fmla="*/ 3509 w 3761"/>
                <a:gd name="T39" fmla="*/ 1091 h 2356"/>
                <a:gd name="T40" fmla="*/ 3383 w 3761"/>
                <a:gd name="T41" fmla="*/ 1187 h 2356"/>
                <a:gd name="T42" fmla="*/ 3233 w 3761"/>
                <a:gd name="T43" fmla="*/ 1289 h 2356"/>
                <a:gd name="T44" fmla="*/ 3053 w 3761"/>
                <a:gd name="T45" fmla="*/ 1391 h 2356"/>
                <a:gd name="T46" fmla="*/ 2843 w 3761"/>
                <a:gd name="T47" fmla="*/ 1493 h 2356"/>
                <a:gd name="T48" fmla="*/ 2615 w 3761"/>
                <a:gd name="T49" fmla="*/ 1589 h 2356"/>
                <a:gd name="T50" fmla="*/ 2082 w 3761"/>
                <a:gd name="T51" fmla="*/ 1786 h 2356"/>
                <a:gd name="T52" fmla="*/ 1464 w 3761"/>
                <a:gd name="T53" fmla="*/ 1972 h 2356"/>
                <a:gd name="T54" fmla="*/ 767 w 3761"/>
                <a:gd name="T55" fmla="*/ 2158 h 2356"/>
                <a:gd name="T56" fmla="*/ 0 w 3761"/>
                <a:gd name="T57" fmla="*/ 2326 h 2356"/>
                <a:gd name="T58" fmla="*/ 402 w 3761"/>
                <a:gd name="T59" fmla="*/ 2272 h 2356"/>
                <a:gd name="T60" fmla="*/ 1146 w 3761"/>
                <a:gd name="T61" fmla="*/ 2092 h 2356"/>
                <a:gd name="T62" fmla="*/ 1818 w 3761"/>
                <a:gd name="T63" fmla="*/ 1900 h 2356"/>
                <a:gd name="T64" fmla="*/ 2400 w 3761"/>
                <a:gd name="T65" fmla="*/ 1702 h 2356"/>
                <a:gd name="T66" fmla="*/ 2657 w 3761"/>
                <a:gd name="T67" fmla="*/ 1607 h 2356"/>
                <a:gd name="T68" fmla="*/ 2891 w 3761"/>
                <a:gd name="T69" fmla="*/ 1505 h 2356"/>
                <a:gd name="T70" fmla="*/ 3101 w 3761"/>
                <a:gd name="T71" fmla="*/ 1403 h 2356"/>
                <a:gd name="T72" fmla="*/ 3287 w 3761"/>
                <a:gd name="T73" fmla="*/ 1301 h 2356"/>
                <a:gd name="T74" fmla="*/ 3443 w 3761"/>
                <a:gd name="T75" fmla="*/ 1193 h 2356"/>
                <a:gd name="T76" fmla="*/ 3569 w 3761"/>
                <a:gd name="T77" fmla="*/ 1091 h 2356"/>
                <a:gd name="T78" fmla="*/ 3665 w 3761"/>
                <a:gd name="T79" fmla="*/ 989 h 2356"/>
                <a:gd name="T80" fmla="*/ 3731 w 3761"/>
                <a:gd name="T81" fmla="*/ 887 h 2356"/>
                <a:gd name="T82" fmla="*/ 3767 w 3761"/>
                <a:gd name="T83" fmla="*/ 785 h 235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>
                <a:gd name="T0" fmla="*/ 2933 w 2924"/>
                <a:gd name="T1" fmla="*/ 647 h 1846"/>
                <a:gd name="T2" fmla="*/ 2885 w 2924"/>
                <a:gd name="T3" fmla="*/ 528 h 1846"/>
                <a:gd name="T4" fmla="*/ 2758 w 2924"/>
                <a:gd name="T5" fmla="*/ 414 h 1846"/>
                <a:gd name="T6" fmla="*/ 2567 w 2924"/>
                <a:gd name="T7" fmla="*/ 318 h 1846"/>
                <a:gd name="T8" fmla="*/ 2309 w 2924"/>
                <a:gd name="T9" fmla="*/ 228 h 1846"/>
                <a:gd name="T10" fmla="*/ 1991 w 2924"/>
                <a:gd name="T11" fmla="*/ 150 h 1846"/>
                <a:gd name="T12" fmla="*/ 1613 w 2924"/>
                <a:gd name="T13" fmla="*/ 78 h 1846"/>
                <a:gd name="T14" fmla="*/ 1182 w 2924"/>
                <a:gd name="T15" fmla="*/ 24 h 1846"/>
                <a:gd name="T16" fmla="*/ 696 w 2924"/>
                <a:gd name="T17" fmla="*/ 0 h 1846"/>
                <a:gd name="T18" fmla="*/ 1194 w 2924"/>
                <a:gd name="T19" fmla="*/ 48 h 1846"/>
                <a:gd name="T20" fmla="*/ 1631 w 2924"/>
                <a:gd name="T21" fmla="*/ 108 h 1846"/>
                <a:gd name="T22" fmla="*/ 2015 w 2924"/>
                <a:gd name="T23" fmla="*/ 180 h 1846"/>
                <a:gd name="T24" fmla="*/ 2333 w 2924"/>
                <a:gd name="T25" fmla="*/ 264 h 1846"/>
                <a:gd name="T26" fmla="*/ 2579 w 2924"/>
                <a:gd name="T27" fmla="*/ 360 h 1846"/>
                <a:gd name="T28" fmla="*/ 2758 w 2924"/>
                <a:gd name="T29" fmla="*/ 468 h 1846"/>
                <a:gd name="T30" fmla="*/ 2855 w 2924"/>
                <a:gd name="T31" fmla="*/ 587 h 1846"/>
                <a:gd name="T32" fmla="*/ 2873 w 2924"/>
                <a:gd name="T33" fmla="*/ 713 h 1846"/>
                <a:gd name="T34" fmla="*/ 2849 w 2924"/>
                <a:gd name="T35" fmla="*/ 785 h 1846"/>
                <a:gd name="T36" fmla="*/ 2801 w 2924"/>
                <a:gd name="T37" fmla="*/ 857 h 1846"/>
                <a:gd name="T38" fmla="*/ 2633 w 2924"/>
                <a:gd name="T39" fmla="*/ 1001 h 1846"/>
                <a:gd name="T40" fmla="*/ 2375 w 2924"/>
                <a:gd name="T41" fmla="*/ 1145 h 1846"/>
                <a:gd name="T42" fmla="*/ 2039 w 2924"/>
                <a:gd name="T43" fmla="*/ 1289 h 1846"/>
                <a:gd name="T44" fmla="*/ 1631 w 2924"/>
                <a:gd name="T45" fmla="*/ 1433 h 1846"/>
                <a:gd name="T46" fmla="*/ 1146 w 2924"/>
                <a:gd name="T47" fmla="*/ 1571 h 1846"/>
                <a:gd name="T48" fmla="*/ 606 w 2924"/>
                <a:gd name="T49" fmla="*/ 1702 h 1846"/>
                <a:gd name="T50" fmla="*/ 0 w 2924"/>
                <a:gd name="T51" fmla="*/ 1828 h 1846"/>
                <a:gd name="T52" fmla="*/ 312 w 2924"/>
                <a:gd name="T53" fmla="*/ 1780 h 1846"/>
                <a:gd name="T54" fmla="*/ 900 w 2924"/>
                <a:gd name="T55" fmla="*/ 1648 h 1846"/>
                <a:gd name="T56" fmla="*/ 1421 w 2924"/>
                <a:gd name="T57" fmla="*/ 1511 h 1846"/>
                <a:gd name="T58" fmla="*/ 1877 w 2924"/>
                <a:gd name="T59" fmla="*/ 1367 h 1846"/>
                <a:gd name="T60" fmla="*/ 2261 w 2924"/>
                <a:gd name="T61" fmla="*/ 1223 h 1846"/>
                <a:gd name="T62" fmla="*/ 2567 w 2924"/>
                <a:gd name="T63" fmla="*/ 1079 h 1846"/>
                <a:gd name="T64" fmla="*/ 2783 w 2924"/>
                <a:gd name="T65" fmla="*/ 929 h 1846"/>
                <a:gd name="T66" fmla="*/ 2885 w 2924"/>
                <a:gd name="T67" fmla="*/ 815 h 1846"/>
                <a:gd name="T68" fmla="*/ 2921 w 2924"/>
                <a:gd name="T69" fmla="*/ 743 h 1846"/>
                <a:gd name="T70" fmla="*/ 2933 w 2924"/>
                <a:gd name="T71" fmla="*/ 707 h 18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>
                <a:gd name="T0" fmla="*/ 1404 w 1488"/>
                <a:gd name="T1" fmla="*/ 204 h 204"/>
                <a:gd name="T2" fmla="*/ 0 w 1488"/>
                <a:gd name="T3" fmla="*/ 18 h 204"/>
                <a:gd name="T4" fmla="*/ 77 w 1488"/>
                <a:gd name="T5" fmla="*/ 0 h 204"/>
                <a:gd name="T6" fmla="*/ 1493 w 1488"/>
                <a:gd name="T7" fmla="*/ 186 h 204"/>
                <a:gd name="T8" fmla="*/ 1404 w 1488"/>
                <a:gd name="T9" fmla="*/ 204 h 204"/>
                <a:gd name="T10" fmla="*/ 1404 w 1488"/>
                <a:gd name="T11" fmla="*/ 204 h 2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grpSp>
          <p:nvGrpSpPr>
            <p:cNvPr id="17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8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>
                  <a:gd name="T0" fmla="*/ 47 w 47"/>
                  <a:gd name="T1" fmla="*/ 6 h 6"/>
                  <a:gd name="T2" fmla="*/ 0 w 47"/>
                  <a:gd name="T3" fmla="*/ 0 h 6"/>
                  <a:gd name="T4" fmla="*/ 0 w 47"/>
                  <a:gd name="T5" fmla="*/ 0 h 6"/>
                  <a:gd name="T6" fmla="*/ 47 w 47"/>
                  <a:gd name="T7" fmla="*/ 6 h 6"/>
                  <a:gd name="T8" fmla="*/ 47 w 47"/>
                  <a:gd name="T9" fmla="*/ 6 h 6"/>
                  <a:gd name="T10" fmla="*/ 47 w 47"/>
                  <a:gd name="T11" fmla="*/ 6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>
                  <a:gd name="T0" fmla="*/ 0 w 323"/>
                  <a:gd name="T1" fmla="*/ 24 h 162"/>
                  <a:gd name="T2" fmla="*/ 6 w 323"/>
                  <a:gd name="T3" fmla="*/ 24 h 162"/>
                  <a:gd name="T4" fmla="*/ 12 w 323"/>
                  <a:gd name="T5" fmla="*/ 18 h 162"/>
                  <a:gd name="T6" fmla="*/ 48 w 323"/>
                  <a:gd name="T7" fmla="*/ 6 h 162"/>
                  <a:gd name="T8" fmla="*/ 101 w 323"/>
                  <a:gd name="T9" fmla="*/ 0 h 162"/>
                  <a:gd name="T10" fmla="*/ 137 w 323"/>
                  <a:gd name="T11" fmla="*/ 6 h 162"/>
                  <a:gd name="T12" fmla="*/ 174 w 323"/>
                  <a:gd name="T13" fmla="*/ 18 h 162"/>
                  <a:gd name="T14" fmla="*/ 240 w 323"/>
                  <a:gd name="T15" fmla="*/ 54 h 162"/>
                  <a:gd name="T16" fmla="*/ 288 w 323"/>
                  <a:gd name="T17" fmla="*/ 90 h 162"/>
                  <a:gd name="T18" fmla="*/ 318 w 323"/>
                  <a:gd name="T19" fmla="*/ 114 h 162"/>
                  <a:gd name="T20" fmla="*/ 324 w 323"/>
                  <a:gd name="T21" fmla="*/ 126 h 162"/>
                  <a:gd name="T22" fmla="*/ 324 w 323"/>
                  <a:gd name="T23" fmla="*/ 126 h 162"/>
                  <a:gd name="T24" fmla="*/ 222 w 323"/>
                  <a:gd name="T25" fmla="*/ 162 h 162"/>
                  <a:gd name="T26" fmla="*/ 0 w 323"/>
                  <a:gd name="T27" fmla="*/ 24 h 162"/>
                  <a:gd name="T28" fmla="*/ 0 w 323"/>
                  <a:gd name="T29" fmla="*/ 24 h 16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20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>
                  <a:gd name="T0" fmla="*/ 1170 w 1250"/>
                  <a:gd name="T1" fmla="*/ 641 h 923"/>
                  <a:gd name="T2" fmla="*/ 1170 w 1250"/>
                  <a:gd name="T3" fmla="*/ 473 h 923"/>
                  <a:gd name="T4" fmla="*/ 1140 w 1250"/>
                  <a:gd name="T5" fmla="*/ 384 h 923"/>
                  <a:gd name="T6" fmla="*/ 1116 w 1250"/>
                  <a:gd name="T7" fmla="*/ 288 h 923"/>
                  <a:gd name="T8" fmla="*/ 1056 w 1250"/>
                  <a:gd name="T9" fmla="*/ 174 h 923"/>
                  <a:gd name="T10" fmla="*/ 984 w 1250"/>
                  <a:gd name="T11" fmla="*/ 96 h 923"/>
                  <a:gd name="T12" fmla="*/ 966 w 1250"/>
                  <a:gd name="T13" fmla="*/ 72 h 923"/>
                  <a:gd name="T14" fmla="*/ 894 w 1250"/>
                  <a:gd name="T15" fmla="*/ 18 h 923"/>
                  <a:gd name="T16" fmla="*/ 822 w 1250"/>
                  <a:gd name="T17" fmla="*/ 6 h 923"/>
                  <a:gd name="T18" fmla="*/ 714 w 1250"/>
                  <a:gd name="T19" fmla="*/ 24 h 923"/>
                  <a:gd name="T20" fmla="*/ 666 w 1250"/>
                  <a:gd name="T21" fmla="*/ 42 h 923"/>
                  <a:gd name="T22" fmla="*/ 570 w 1250"/>
                  <a:gd name="T23" fmla="*/ 120 h 923"/>
                  <a:gd name="T24" fmla="*/ 534 w 1250"/>
                  <a:gd name="T25" fmla="*/ 228 h 923"/>
                  <a:gd name="T26" fmla="*/ 511 w 1250"/>
                  <a:gd name="T27" fmla="*/ 348 h 923"/>
                  <a:gd name="T28" fmla="*/ 432 w 1250"/>
                  <a:gd name="T29" fmla="*/ 479 h 923"/>
                  <a:gd name="T30" fmla="*/ 414 w 1250"/>
                  <a:gd name="T31" fmla="*/ 539 h 923"/>
                  <a:gd name="T32" fmla="*/ 354 w 1250"/>
                  <a:gd name="T33" fmla="*/ 599 h 923"/>
                  <a:gd name="T34" fmla="*/ 306 w 1250"/>
                  <a:gd name="T35" fmla="*/ 629 h 923"/>
                  <a:gd name="T36" fmla="*/ 294 w 1250"/>
                  <a:gd name="T37" fmla="*/ 635 h 923"/>
                  <a:gd name="T38" fmla="*/ 258 w 1250"/>
                  <a:gd name="T39" fmla="*/ 677 h 923"/>
                  <a:gd name="T40" fmla="*/ 150 w 1250"/>
                  <a:gd name="T41" fmla="*/ 797 h 923"/>
                  <a:gd name="T42" fmla="*/ 54 w 1250"/>
                  <a:gd name="T43" fmla="*/ 839 h 923"/>
                  <a:gd name="T44" fmla="*/ 156 w 1250"/>
                  <a:gd name="T45" fmla="*/ 905 h 923"/>
                  <a:gd name="T46" fmla="*/ 241 w 1250"/>
                  <a:gd name="T47" fmla="*/ 869 h 923"/>
                  <a:gd name="T48" fmla="*/ 642 w 1250"/>
                  <a:gd name="T49" fmla="*/ 827 h 923"/>
                  <a:gd name="T50" fmla="*/ 702 w 1250"/>
                  <a:gd name="T51" fmla="*/ 725 h 923"/>
                  <a:gd name="T52" fmla="*/ 696 w 1250"/>
                  <a:gd name="T53" fmla="*/ 611 h 923"/>
                  <a:gd name="T54" fmla="*/ 780 w 1250"/>
                  <a:gd name="T55" fmla="*/ 551 h 923"/>
                  <a:gd name="T56" fmla="*/ 882 w 1250"/>
                  <a:gd name="T57" fmla="*/ 449 h 923"/>
                  <a:gd name="T58" fmla="*/ 912 w 1250"/>
                  <a:gd name="T59" fmla="*/ 414 h 923"/>
                  <a:gd name="T60" fmla="*/ 978 w 1250"/>
                  <a:gd name="T61" fmla="*/ 318 h 923"/>
                  <a:gd name="T62" fmla="*/ 1026 w 1250"/>
                  <a:gd name="T63" fmla="*/ 336 h 923"/>
                  <a:gd name="T64" fmla="*/ 1122 w 1250"/>
                  <a:gd name="T65" fmla="*/ 617 h 923"/>
                  <a:gd name="T66" fmla="*/ 1116 w 1250"/>
                  <a:gd name="T67" fmla="*/ 689 h 923"/>
                  <a:gd name="T68" fmla="*/ 1152 w 1250"/>
                  <a:gd name="T69" fmla="*/ 749 h 923"/>
                  <a:gd name="T70" fmla="*/ 1206 w 1250"/>
                  <a:gd name="T71" fmla="*/ 713 h 923"/>
                  <a:gd name="T72" fmla="*/ 1242 w 1250"/>
                  <a:gd name="T73" fmla="*/ 749 h 923"/>
                  <a:gd name="T74" fmla="*/ 1254 w 1250"/>
                  <a:gd name="T75" fmla="*/ 743 h 923"/>
                  <a:gd name="T76" fmla="*/ 696 w 1250"/>
                  <a:gd name="T77" fmla="*/ 264 h 923"/>
                  <a:gd name="T78" fmla="*/ 787 w 1250"/>
                  <a:gd name="T79" fmla="*/ 372 h 923"/>
                  <a:gd name="T80" fmla="*/ 768 w 1250"/>
                  <a:gd name="T81" fmla="*/ 443 h 923"/>
                  <a:gd name="T82" fmla="*/ 708 w 1250"/>
                  <a:gd name="T83" fmla="*/ 515 h 923"/>
                  <a:gd name="T84" fmla="*/ 660 w 1250"/>
                  <a:gd name="T85" fmla="*/ 569 h 923"/>
                  <a:gd name="T86" fmla="*/ 618 w 1250"/>
                  <a:gd name="T87" fmla="*/ 593 h 923"/>
                  <a:gd name="T88" fmla="*/ 576 w 1250"/>
                  <a:gd name="T89" fmla="*/ 617 h 923"/>
                  <a:gd name="T90" fmla="*/ 564 w 1250"/>
                  <a:gd name="T91" fmla="*/ 707 h 923"/>
                  <a:gd name="T92" fmla="*/ 354 w 1250"/>
                  <a:gd name="T93" fmla="*/ 755 h 923"/>
                  <a:gd name="T94" fmla="*/ 390 w 1250"/>
                  <a:gd name="T95" fmla="*/ 641 h 923"/>
                  <a:gd name="T96" fmla="*/ 426 w 1250"/>
                  <a:gd name="T97" fmla="*/ 647 h 923"/>
                  <a:gd name="T98" fmla="*/ 444 w 1250"/>
                  <a:gd name="T99" fmla="*/ 617 h 923"/>
                  <a:gd name="T100" fmla="*/ 570 w 1250"/>
                  <a:gd name="T101" fmla="*/ 515 h 923"/>
                  <a:gd name="T102" fmla="*/ 618 w 1250"/>
                  <a:gd name="T103" fmla="*/ 473 h 923"/>
                  <a:gd name="T104" fmla="*/ 642 w 1250"/>
                  <a:gd name="T105" fmla="*/ 396 h 923"/>
                  <a:gd name="T106" fmla="*/ 642 w 1250"/>
                  <a:gd name="T107" fmla="*/ 378 h 923"/>
                  <a:gd name="T108" fmla="*/ 666 w 1250"/>
                  <a:gd name="T109" fmla="*/ 270 h 923"/>
                  <a:gd name="T110" fmla="*/ 684 w 1250"/>
                  <a:gd name="T111" fmla="*/ 192 h 923"/>
                  <a:gd name="T112" fmla="*/ 696 w 1250"/>
                  <a:gd name="T113" fmla="*/ 264 h 923"/>
                  <a:gd name="T114" fmla="*/ 534 w 1250"/>
                  <a:gd name="T115" fmla="*/ 455 h 923"/>
                  <a:gd name="T116" fmla="*/ 636 w 1250"/>
                  <a:gd name="T117" fmla="*/ 803 h 92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21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>
                  <a:gd name="T0" fmla="*/ 12 w 47"/>
                  <a:gd name="T1" fmla="*/ 72 h 78"/>
                  <a:gd name="T2" fmla="*/ 18 w 47"/>
                  <a:gd name="T3" fmla="*/ 60 h 78"/>
                  <a:gd name="T4" fmla="*/ 24 w 47"/>
                  <a:gd name="T5" fmla="*/ 54 h 78"/>
                  <a:gd name="T6" fmla="*/ 47 w 47"/>
                  <a:gd name="T7" fmla="*/ 0 h 78"/>
                  <a:gd name="T8" fmla="*/ 0 w 47"/>
                  <a:gd name="T9" fmla="*/ 78 h 78"/>
                  <a:gd name="T10" fmla="*/ 12 w 47"/>
                  <a:gd name="T11" fmla="*/ 72 h 78"/>
                  <a:gd name="T12" fmla="*/ 12 w 47"/>
                  <a:gd name="T13" fmla="*/ 72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>
                  <a:gd name="T0" fmla="*/ 29 w 149"/>
                  <a:gd name="T1" fmla="*/ 96 h 419"/>
                  <a:gd name="T2" fmla="*/ 41 w 149"/>
                  <a:gd name="T3" fmla="*/ 126 h 419"/>
                  <a:gd name="T4" fmla="*/ 29 w 149"/>
                  <a:gd name="T5" fmla="*/ 161 h 419"/>
                  <a:gd name="T6" fmla="*/ 47 w 149"/>
                  <a:gd name="T7" fmla="*/ 149 h 419"/>
                  <a:gd name="T8" fmla="*/ 53 w 149"/>
                  <a:gd name="T9" fmla="*/ 347 h 419"/>
                  <a:gd name="T10" fmla="*/ 65 w 149"/>
                  <a:gd name="T11" fmla="*/ 371 h 419"/>
                  <a:gd name="T12" fmla="*/ 65 w 149"/>
                  <a:gd name="T13" fmla="*/ 377 h 419"/>
                  <a:gd name="T14" fmla="*/ 65 w 149"/>
                  <a:gd name="T15" fmla="*/ 389 h 419"/>
                  <a:gd name="T16" fmla="*/ 77 w 149"/>
                  <a:gd name="T17" fmla="*/ 395 h 419"/>
                  <a:gd name="T18" fmla="*/ 101 w 149"/>
                  <a:gd name="T19" fmla="*/ 407 h 419"/>
                  <a:gd name="T20" fmla="*/ 125 w 149"/>
                  <a:gd name="T21" fmla="*/ 413 h 419"/>
                  <a:gd name="T22" fmla="*/ 149 w 149"/>
                  <a:gd name="T23" fmla="*/ 419 h 419"/>
                  <a:gd name="T24" fmla="*/ 125 w 149"/>
                  <a:gd name="T25" fmla="*/ 395 h 419"/>
                  <a:gd name="T26" fmla="*/ 77 w 149"/>
                  <a:gd name="T27" fmla="*/ 365 h 419"/>
                  <a:gd name="T28" fmla="*/ 77 w 149"/>
                  <a:gd name="T29" fmla="*/ 365 h 419"/>
                  <a:gd name="T30" fmla="*/ 77 w 149"/>
                  <a:gd name="T31" fmla="*/ 353 h 419"/>
                  <a:gd name="T32" fmla="*/ 83 w 149"/>
                  <a:gd name="T33" fmla="*/ 329 h 419"/>
                  <a:gd name="T34" fmla="*/ 83 w 149"/>
                  <a:gd name="T35" fmla="*/ 293 h 419"/>
                  <a:gd name="T36" fmla="*/ 83 w 149"/>
                  <a:gd name="T37" fmla="*/ 257 h 419"/>
                  <a:gd name="T38" fmla="*/ 83 w 149"/>
                  <a:gd name="T39" fmla="*/ 221 h 419"/>
                  <a:gd name="T40" fmla="*/ 77 w 149"/>
                  <a:gd name="T41" fmla="*/ 185 h 419"/>
                  <a:gd name="T42" fmla="*/ 65 w 149"/>
                  <a:gd name="T43" fmla="*/ 155 h 419"/>
                  <a:gd name="T44" fmla="*/ 59 w 149"/>
                  <a:gd name="T45" fmla="*/ 143 h 419"/>
                  <a:gd name="T46" fmla="*/ 53 w 149"/>
                  <a:gd name="T47" fmla="*/ 137 h 419"/>
                  <a:gd name="T48" fmla="*/ 53 w 149"/>
                  <a:gd name="T49" fmla="*/ 120 h 419"/>
                  <a:gd name="T50" fmla="*/ 53 w 149"/>
                  <a:gd name="T51" fmla="*/ 108 h 419"/>
                  <a:gd name="T52" fmla="*/ 47 w 149"/>
                  <a:gd name="T53" fmla="*/ 90 h 419"/>
                  <a:gd name="T54" fmla="*/ 35 w 149"/>
                  <a:gd name="T55" fmla="*/ 54 h 419"/>
                  <a:gd name="T56" fmla="*/ 23 w 149"/>
                  <a:gd name="T57" fmla="*/ 18 h 419"/>
                  <a:gd name="T58" fmla="*/ 17 w 149"/>
                  <a:gd name="T59" fmla="*/ 6 h 419"/>
                  <a:gd name="T60" fmla="*/ 17 w 149"/>
                  <a:gd name="T61" fmla="*/ 0 h 419"/>
                  <a:gd name="T62" fmla="*/ 0 w 149"/>
                  <a:gd name="T63" fmla="*/ 6 h 419"/>
                  <a:gd name="T64" fmla="*/ 6 w 149"/>
                  <a:gd name="T65" fmla="*/ 114 h 419"/>
                  <a:gd name="T66" fmla="*/ 29 w 149"/>
                  <a:gd name="T67" fmla="*/ 96 h 419"/>
                  <a:gd name="T68" fmla="*/ 29 w 149"/>
                  <a:gd name="T69" fmla="*/ 96 h 41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>
                  <a:gd name="T0" fmla="*/ 102 w 167"/>
                  <a:gd name="T1" fmla="*/ 18 h 138"/>
                  <a:gd name="T2" fmla="*/ 96 w 167"/>
                  <a:gd name="T3" fmla="*/ 12 h 138"/>
                  <a:gd name="T4" fmla="*/ 90 w 167"/>
                  <a:gd name="T5" fmla="*/ 0 h 138"/>
                  <a:gd name="T6" fmla="*/ 78 w 167"/>
                  <a:gd name="T7" fmla="*/ 0 h 138"/>
                  <a:gd name="T8" fmla="*/ 66 w 167"/>
                  <a:gd name="T9" fmla="*/ 0 h 138"/>
                  <a:gd name="T10" fmla="*/ 60 w 167"/>
                  <a:gd name="T11" fmla="*/ 0 h 138"/>
                  <a:gd name="T12" fmla="*/ 48 w 167"/>
                  <a:gd name="T13" fmla="*/ 6 h 138"/>
                  <a:gd name="T14" fmla="*/ 36 w 167"/>
                  <a:gd name="T15" fmla="*/ 12 h 138"/>
                  <a:gd name="T16" fmla="*/ 30 w 167"/>
                  <a:gd name="T17" fmla="*/ 12 h 138"/>
                  <a:gd name="T18" fmla="*/ 24 w 167"/>
                  <a:gd name="T19" fmla="*/ 24 h 138"/>
                  <a:gd name="T20" fmla="*/ 18 w 167"/>
                  <a:gd name="T21" fmla="*/ 42 h 138"/>
                  <a:gd name="T22" fmla="*/ 6 w 167"/>
                  <a:gd name="T23" fmla="*/ 66 h 138"/>
                  <a:gd name="T24" fmla="*/ 0 w 167"/>
                  <a:gd name="T25" fmla="*/ 72 h 138"/>
                  <a:gd name="T26" fmla="*/ 42 w 167"/>
                  <a:gd name="T27" fmla="*/ 30 h 138"/>
                  <a:gd name="T28" fmla="*/ 30 w 167"/>
                  <a:gd name="T29" fmla="*/ 66 h 138"/>
                  <a:gd name="T30" fmla="*/ 96 w 167"/>
                  <a:gd name="T31" fmla="*/ 36 h 138"/>
                  <a:gd name="T32" fmla="*/ 120 w 167"/>
                  <a:gd name="T33" fmla="*/ 78 h 138"/>
                  <a:gd name="T34" fmla="*/ 120 w 167"/>
                  <a:gd name="T35" fmla="*/ 54 h 138"/>
                  <a:gd name="T36" fmla="*/ 167 w 167"/>
                  <a:gd name="T37" fmla="*/ 138 h 138"/>
                  <a:gd name="T38" fmla="*/ 167 w 167"/>
                  <a:gd name="T39" fmla="*/ 120 h 138"/>
                  <a:gd name="T40" fmla="*/ 161 w 167"/>
                  <a:gd name="T41" fmla="*/ 102 h 138"/>
                  <a:gd name="T42" fmla="*/ 138 w 167"/>
                  <a:gd name="T43" fmla="*/ 60 h 138"/>
                  <a:gd name="T44" fmla="*/ 114 w 167"/>
                  <a:gd name="T45" fmla="*/ 30 h 138"/>
                  <a:gd name="T46" fmla="*/ 108 w 167"/>
                  <a:gd name="T47" fmla="*/ 24 h 138"/>
                  <a:gd name="T48" fmla="*/ 102 w 167"/>
                  <a:gd name="T49" fmla="*/ 18 h 138"/>
                  <a:gd name="T50" fmla="*/ 102 w 167"/>
                  <a:gd name="T51" fmla="*/ 18 h 1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24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>
                  <a:gd name="T0" fmla="*/ 0 w 113"/>
                  <a:gd name="T1" fmla="*/ 0 h 114"/>
                  <a:gd name="T2" fmla="*/ 6 w 113"/>
                  <a:gd name="T3" fmla="*/ 0 h 114"/>
                  <a:gd name="T4" fmla="*/ 24 w 113"/>
                  <a:gd name="T5" fmla="*/ 6 h 114"/>
                  <a:gd name="T6" fmla="*/ 48 w 113"/>
                  <a:gd name="T7" fmla="*/ 18 h 114"/>
                  <a:gd name="T8" fmla="*/ 71 w 113"/>
                  <a:gd name="T9" fmla="*/ 36 h 114"/>
                  <a:gd name="T10" fmla="*/ 83 w 113"/>
                  <a:gd name="T11" fmla="*/ 48 h 114"/>
                  <a:gd name="T12" fmla="*/ 95 w 113"/>
                  <a:gd name="T13" fmla="*/ 66 h 114"/>
                  <a:gd name="T14" fmla="*/ 107 w 113"/>
                  <a:gd name="T15" fmla="*/ 90 h 114"/>
                  <a:gd name="T16" fmla="*/ 113 w 113"/>
                  <a:gd name="T17" fmla="*/ 114 h 114"/>
                  <a:gd name="T18" fmla="*/ 83 w 113"/>
                  <a:gd name="T19" fmla="*/ 66 h 114"/>
                  <a:gd name="T20" fmla="*/ 60 w 113"/>
                  <a:gd name="T21" fmla="*/ 78 h 114"/>
                  <a:gd name="T22" fmla="*/ 71 w 113"/>
                  <a:gd name="T23" fmla="*/ 54 h 114"/>
                  <a:gd name="T24" fmla="*/ 12 w 113"/>
                  <a:gd name="T25" fmla="*/ 78 h 114"/>
                  <a:gd name="T26" fmla="*/ 60 w 113"/>
                  <a:gd name="T27" fmla="*/ 48 h 114"/>
                  <a:gd name="T28" fmla="*/ 60 w 113"/>
                  <a:gd name="T29" fmla="*/ 42 h 114"/>
                  <a:gd name="T30" fmla="*/ 54 w 113"/>
                  <a:gd name="T31" fmla="*/ 30 h 114"/>
                  <a:gd name="T32" fmla="*/ 36 w 113"/>
                  <a:gd name="T33" fmla="*/ 18 h 114"/>
                  <a:gd name="T34" fmla="*/ 0 w 113"/>
                  <a:gd name="T35" fmla="*/ 0 h 114"/>
                  <a:gd name="T36" fmla="*/ 0 w 113"/>
                  <a:gd name="T37" fmla="*/ 0 h 11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25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>
                  <a:gd name="T0" fmla="*/ 54 w 66"/>
                  <a:gd name="T1" fmla="*/ 0 h 60"/>
                  <a:gd name="T2" fmla="*/ 42 w 66"/>
                  <a:gd name="T3" fmla="*/ 18 h 60"/>
                  <a:gd name="T4" fmla="*/ 36 w 66"/>
                  <a:gd name="T5" fmla="*/ 6 h 60"/>
                  <a:gd name="T6" fmla="*/ 24 w 66"/>
                  <a:gd name="T7" fmla="*/ 30 h 60"/>
                  <a:gd name="T8" fmla="*/ 18 w 66"/>
                  <a:gd name="T9" fmla="*/ 36 h 60"/>
                  <a:gd name="T10" fmla="*/ 6 w 66"/>
                  <a:gd name="T11" fmla="*/ 48 h 60"/>
                  <a:gd name="T12" fmla="*/ 0 w 66"/>
                  <a:gd name="T13" fmla="*/ 60 h 60"/>
                  <a:gd name="T14" fmla="*/ 12 w 66"/>
                  <a:gd name="T15" fmla="*/ 54 h 60"/>
                  <a:gd name="T16" fmla="*/ 30 w 66"/>
                  <a:gd name="T17" fmla="*/ 36 h 60"/>
                  <a:gd name="T18" fmla="*/ 54 w 66"/>
                  <a:gd name="T19" fmla="*/ 18 h 60"/>
                  <a:gd name="T20" fmla="*/ 66 w 66"/>
                  <a:gd name="T21" fmla="*/ 6 h 60"/>
                  <a:gd name="T22" fmla="*/ 54 w 66"/>
                  <a:gd name="T23" fmla="*/ 0 h 60"/>
                  <a:gd name="T24" fmla="*/ 54 w 66"/>
                  <a:gd name="T25" fmla="*/ 0 h 6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26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>
                  <a:gd name="T0" fmla="*/ 131 w 161"/>
                  <a:gd name="T1" fmla="*/ 53 h 179"/>
                  <a:gd name="T2" fmla="*/ 137 w 161"/>
                  <a:gd name="T3" fmla="*/ 53 h 179"/>
                  <a:gd name="T4" fmla="*/ 143 w 161"/>
                  <a:gd name="T5" fmla="*/ 41 h 179"/>
                  <a:gd name="T6" fmla="*/ 155 w 161"/>
                  <a:gd name="T7" fmla="*/ 35 h 179"/>
                  <a:gd name="T8" fmla="*/ 161 w 161"/>
                  <a:gd name="T9" fmla="*/ 24 h 179"/>
                  <a:gd name="T10" fmla="*/ 161 w 161"/>
                  <a:gd name="T11" fmla="*/ 12 h 179"/>
                  <a:gd name="T12" fmla="*/ 161 w 161"/>
                  <a:gd name="T13" fmla="*/ 0 h 179"/>
                  <a:gd name="T14" fmla="*/ 149 w 161"/>
                  <a:gd name="T15" fmla="*/ 24 h 179"/>
                  <a:gd name="T16" fmla="*/ 143 w 161"/>
                  <a:gd name="T17" fmla="*/ 35 h 179"/>
                  <a:gd name="T18" fmla="*/ 131 w 161"/>
                  <a:gd name="T19" fmla="*/ 35 h 179"/>
                  <a:gd name="T20" fmla="*/ 119 w 161"/>
                  <a:gd name="T21" fmla="*/ 41 h 179"/>
                  <a:gd name="T22" fmla="*/ 125 w 161"/>
                  <a:gd name="T23" fmla="*/ 53 h 179"/>
                  <a:gd name="T24" fmla="*/ 95 w 161"/>
                  <a:gd name="T25" fmla="*/ 95 h 179"/>
                  <a:gd name="T26" fmla="*/ 0 w 161"/>
                  <a:gd name="T27" fmla="*/ 137 h 179"/>
                  <a:gd name="T28" fmla="*/ 60 w 161"/>
                  <a:gd name="T29" fmla="*/ 119 h 179"/>
                  <a:gd name="T30" fmla="*/ 54 w 161"/>
                  <a:gd name="T31" fmla="*/ 125 h 179"/>
                  <a:gd name="T32" fmla="*/ 48 w 161"/>
                  <a:gd name="T33" fmla="*/ 131 h 179"/>
                  <a:gd name="T34" fmla="*/ 24 w 161"/>
                  <a:gd name="T35" fmla="*/ 155 h 179"/>
                  <a:gd name="T36" fmla="*/ 12 w 161"/>
                  <a:gd name="T37" fmla="*/ 167 h 179"/>
                  <a:gd name="T38" fmla="*/ 0 w 161"/>
                  <a:gd name="T39" fmla="*/ 173 h 179"/>
                  <a:gd name="T40" fmla="*/ 0 w 161"/>
                  <a:gd name="T41" fmla="*/ 179 h 179"/>
                  <a:gd name="T42" fmla="*/ 6 w 161"/>
                  <a:gd name="T43" fmla="*/ 173 h 179"/>
                  <a:gd name="T44" fmla="*/ 30 w 161"/>
                  <a:gd name="T45" fmla="*/ 155 h 179"/>
                  <a:gd name="T46" fmla="*/ 48 w 161"/>
                  <a:gd name="T47" fmla="*/ 143 h 179"/>
                  <a:gd name="T48" fmla="*/ 71 w 161"/>
                  <a:gd name="T49" fmla="*/ 125 h 179"/>
                  <a:gd name="T50" fmla="*/ 95 w 161"/>
                  <a:gd name="T51" fmla="*/ 107 h 179"/>
                  <a:gd name="T52" fmla="*/ 119 w 161"/>
                  <a:gd name="T53" fmla="*/ 77 h 179"/>
                  <a:gd name="T54" fmla="*/ 131 w 161"/>
                  <a:gd name="T55" fmla="*/ 59 h 179"/>
                  <a:gd name="T56" fmla="*/ 131 w 161"/>
                  <a:gd name="T57" fmla="*/ 53 h 179"/>
                  <a:gd name="T58" fmla="*/ 131 w 161"/>
                  <a:gd name="T59" fmla="*/ 53 h 17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27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>
                  <a:gd name="T0" fmla="*/ 24 w 72"/>
                  <a:gd name="T1" fmla="*/ 36 h 54"/>
                  <a:gd name="T2" fmla="*/ 49 w 72"/>
                  <a:gd name="T3" fmla="*/ 24 h 54"/>
                  <a:gd name="T4" fmla="*/ 61 w 72"/>
                  <a:gd name="T5" fmla="*/ 12 h 54"/>
                  <a:gd name="T6" fmla="*/ 67 w 72"/>
                  <a:gd name="T7" fmla="*/ 6 h 54"/>
                  <a:gd name="T8" fmla="*/ 73 w 72"/>
                  <a:gd name="T9" fmla="*/ 0 h 54"/>
                  <a:gd name="T10" fmla="*/ 43 w 72"/>
                  <a:gd name="T11" fmla="*/ 18 h 54"/>
                  <a:gd name="T12" fmla="*/ 30 w 72"/>
                  <a:gd name="T13" fmla="*/ 24 h 54"/>
                  <a:gd name="T14" fmla="*/ 24 w 72"/>
                  <a:gd name="T15" fmla="*/ 24 h 54"/>
                  <a:gd name="T16" fmla="*/ 18 w 72"/>
                  <a:gd name="T17" fmla="*/ 18 h 54"/>
                  <a:gd name="T18" fmla="*/ 12 w 72"/>
                  <a:gd name="T19" fmla="*/ 12 h 54"/>
                  <a:gd name="T20" fmla="*/ 0 w 72"/>
                  <a:gd name="T21" fmla="*/ 54 h 54"/>
                  <a:gd name="T22" fmla="*/ 12 w 72"/>
                  <a:gd name="T23" fmla="*/ 42 h 54"/>
                  <a:gd name="T24" fmla="*/ 24 w 72"/>
                  <a:gd name="T25" fmla="*/ 36 h 54"/>
                  <a:gd name="T26" fmla="*/ 24 w 72"/>
                  <a:gd name="T27" fmla="*/ 36 h 5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28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>
                  <a:gd name="T0" fmla="*/ 12 w 12"/>
                  <a:gd name="T1" fmla="*/ 0 h 54"/>
                  <a:gd name="T2" fmla="*/ 0 w 12"/>
                  <a:gd name="T3" fmla="*/ 12 h 54"/>
                  <a:gd name="T4" fmla="*/ 0 w 12"/>
                  <a:gd name="T5" fmla="*/ 18 h 54"/>
                  <a:gd name="T6" fmla="*/ 6 w 12"/>
                  <a:gd name="T7" fmla="*/ 54 h 54"/>
                  <a:gd name="T8" fmla="*/ 12 w 12"/>
                  <a:gd name="T9" fmla="*/ 36 h 54"/>
                  <a:gd name="T10" fmla="*/ 12 w 12"/>
                  <a:gd name="T11" fmla="*/ 18 h 54"/>
                  <a:gd name="T12" fmla="*/ 12 w 12"/>
                  <a:gd name="T13" fmla="*/ 6 h 54"/>
                  <a:gd name="T14" fmla="*/ 12 w 12"/>
                  <a:gd name="T15" fmla="*/ 0 h 54"/>
                  <a:gd name="T16" fmla="*/ 12 w 12"/>
                  <a:gd name="T17" fmla="*/ 0 h 5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>
                  <a:gd name="T0" fmla="*/ 48 w 48"/>
                  <a:gd name="T1" fmla="*/ 6 h 72"/>
                  <a:gd name="T2" fmla="*/ 48 w 48"/>
                  <a:gd name="T3" fmla="*/ 6 h 72"/>
                  <a:gd name="T4" fmla="*/ 48 w 48"/>
                  <a:gd name="T5" fmla="*/ 6 h 72"/>
                  <a:gd name="T6" fmla="*/ 48 w 48"/>
                  <a:gd name="T7" fmla="*/ 6 h 72"/>
                  <a:gd name="T8" fmla="*/ 6 w 48"/>
                  <a:gd name="T9" fmla="*/ 0 h 72"/>
                  <a:gd name="T10" fmla="*/ 42 w 48"/>
                  <a:gd name="T11" fmla="*/ 12 h 72"/>
                  <a:gd name="T12" fmla="*/ 42 w 48"/>
                  <a:gd name="T13" fmla="*/ 12 h 72"/>
                  <a:gd name="T14" fmla="*/ 0 w 48"/>
                  <a:gd name="T15" fmla="*/ 72 h 72"/>
                  <a:gd name="T16" fmla="*/ 18 w 48"/>
                  <a:gd name="T17" fmla="*/ 54 h 72"/>
                  <a:gd name="T18" fmla="*/ 18 w 48"/>
                  <a:gd name="T19" fmla="*/ 66 h 72"/>
                  <a:gd name="T20" fmla="*/ 48 w 48"/>
                  <a:gd name="T21" fmla="*/ 6 h 72"/>
                  <a:gd name="T22" fmla="*/ 48 w 48"/>
                  <a:gd name="T23" fmla="*/ 6 h 72"/>
                  <a:gd name="T24" fmla="*/ 48 w 48"/>
                  <a:gd name="T25" fmla="*/ 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>
                  <a:gd name="T0" fmla="*/ 288 w 287"/>
                  <a:gd name="T1" fmla="*/ 0 h 84"/>
                  <a:gd name="T2" fmla="*/ 0 w 287"/>
                  <a:gd name="T3" fmla="*/ 84 h 84"/>
                  <a:gd name="T4" fmla="*/ 169 w 287"/>
                  <a:gd name="T5" fmla="*/ 36 h 84"/>
                  <a:gd name="T6" fmla="*/ 114 w 287"/>
                  <a:gd name="T7" fmla="*/ 60 h 84"/>
                  <a:gd name="T8" fmla="*/ 277 w 287"/>
                  <a:gd name="T9" fmla="*/ 18 h 84"/>
                  <a:gd name="T10" fmla="*/ 288 w 287"/>
                  <a:gd name="T11" fmla="*/ 0 h 84"/>
                  <a:gd name="T12" fmla="*/ 288 w 287"/>
                  <a:gd name="T13" fmla="*/ 0 h 8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>
                  <a:gd name="T0" fmla="*/ 6 w 66"/>
                  <a:gd name="T1" fmla="*/ 0 h 108"/>
                  <a:gd name="T2" fmla="*/ 66 w 66"/>
                  <a:gd name="T3" fmla="*/ 6 h 108"/>
                  <a:gd name="T4" fmla="*/ 0 w 66"/>
                  <a:gd name="T5" fmla="*/ 84 h 108"/>
                  <a:gd name="T6" fmla="*/ 54 w 66"/>
                  <a:gd name="T7" fmla="*/ 24 h 108"/>
                  <a:gd name="T8" fmla="*/ 6 w 66"/>
                  <a:gd name="T9" fmla="*/ 108 h 108"/>
                  <a:gd name="T10" fmla="*/ 6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32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>
                  <a:gd name="T0" fmla="*/ 36 w 77"/>
                  <a:gd name="T1" fmla="*/ 0 h 42"/>
                  <a:gd name="T2" fmla="*/ 42 w 77"/>
                  <a:gd name="T3" fmla="*/ 0 h 42"/>
                  <a:gd name="T4" fmla="*/ 60 w 77"/>
                  <a:gd name="T5" fmla="*/ 6 h 42"/>
                  <a:gd name="T6" fmla="*/ 48 w 77"/>
                  <a:gd name="T7" fmla="*/ 6 h 42"/>
                  <a:gd name="T8" fmla="*/ 42 w 77"/>
                  <a:gd name="T9" fmla="*/ 6 h 42"/>
                  <a:gd name="T10" fmla="*/ 60 w 77"/>
                  <a:gd name="T11" fmla="*/ 6 h 42"/>
                  <a:gd name="T12" fmla="*/ 0 w 77"/>
                  <a:gd name="T13" fmla="*/ 24 h 42"/>
                  <a:gd name="T14" fmla="*/ 71 w 77"/>
                  <a:gd name="T15" fmla="*/ 6 h 42"/>
                  <a:gd name="T16" fmla="*/ 66 w 77"/>
                  <a:gd name="T17" fmla="*/ 42 h 42"/>
                  <a:gd name="T18" fmla="*/ 77 w 77"/>
                  <a:gd name="T19" fmla="*/ 6 h 42"/>
                  <a:gd name="T20" fmla="*/ 36 w 77"/>
                  <a:gd name="T21" fmla="*/ 0 h 42"/>
                  <a:gd name="T22" fmla="*/ 36 w 77"/>
                  <a:gd name="T23" fmla="*/ 0 h 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33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>
                  <a:gd name="T0" fmla="*/ 66 w 66"/>
                  <a:gd name="T1" fmla="*/ 6 h 30"/>
                  <a:gd name="T2" fmla="*/ 0 w 66"/>
                  <a:gd name="T3" fmla="*/ 0 h 30"/>
                  <a:gd name="T4" fmla="*/ 54 w 66"/>
                  <a:gd name="T5" fmla="*/ 6 h 30"/>
                  <a:gd name="T6" fmla="*/ 18 w 66"/>
                  <a:gd name="T7" fmla="*/ 18 h 30"/>
                  <a:gd name="T8" fmla="*/ 60 w 66"/>
                  <a:gd name="T9" fmla="*/ 12 h 30"/>
                  <a:gd name="T10" fmla="*/ 60 w 66"/>
                  <a:gd name="T11" fmla="*/ 30 h 30"/>
                  <a:gd name="T12" fmla="*/ 60 w 66"/>
                  <a:gd name="T13" fmla="*/ 30 h 30"/>
                  <a:gd name="T14" fmla="*/ 66 w 66"/>
                  <a:gd name="T15" fmla="*/ 6 h 30"/>
                  <a:gd name="T16" fmla="*/ 66 w 66"/>
                  <a:gd name="T17" fmla="*/ 6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34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>
                  <a:gd name="T0" fmla="*/ 0 w 18"/>
                  <a:gd name="T1" fmla="*/ 24 h 60"/>
                  <a:gd name="T2" fmla="*/ 12 w 18"/>
                  <a:gd name="T3" fmla="*/ 24 h 60"/>
                  <a:gd name="T4" fmla="*/ 12 w 18"/>
                  <a:gd name="T5" fmla="*/ 60 h 60"/>
                  <a:gd name="T6" fmla="*/ 18 w 18"/>
                  <a:gd name="T7" fmla="*/ 18 h 60"/>
                  <a:gd name="T8" fmla="*/ 18 w 18"/>
                  <a:gd name="T9" fmla="*/ 18 h 60"/>
                  <a:gd name="T10" fmla="*/ 18 w 18"/>
                  <a:gd name="T11" fmla="*/ 0 h 60"/>
                  <a:gd name="T12" fmla="*/ 12 w 18"/>
                  <a:gd name="T13" fmla="*/ 18 h 60"/>
                  <a:gd name="T14" fmla="*/ 0 w 18"/>
                  <a:gd name="T15" fmla="*/ 24 h 60"/>
                  <a:gd name="T16" fmla="*/ 0 w 18"/>
                  <a:gd name="T17" fmla="*/ 24 h 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35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>
                  <a:gd name="T0" fmla="*/ 6 w 6"/>
                  <a:gd name="T1" fmla="*/ 0 h 18"/>
                  <a:gd name="T2" fmla="*/ 0 w 6"/>
                  <a:gd name="T3" fmla="*/ 18 h 18"/>
                  <a:gd name="T4" fmla="*/ 6 w 6"/>
                  <a:gd name="T5" fmla="*/ 12 h 18"/>
                  <a:gd name="T6" fmla="*/ 6 w 6"/>
                  <a:gd name="T7" fmla="*/ 0 h 18"/>
                  <a:gd name="T8" fmla="*/ 6 w 6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36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>
                  <a:gd name="T0" fmla="*/ 24 w 30"/>
                  <a:gd name="T1" fmla="*/ 6 h 78"/>
                  <a:gd name="T2" fmla="*/ 18 w 30"/>
                  <a:gd name="T3" fmla="*/ 24 h 78"/>
                  <a:gd name="T4" fmla="*/ 0 w 30"/>
                  <a:gd name="T5" fmla="*/ 18 h 78"/>
                  <a:gd name="T6" fmla="*/ 12 w 30"/>
                  <a:gd name="T7" fmla="*/ 30 h 78"/>
                  <a:gd name="T8" fmla="*/ 6 w 30"/>
                  <a:gd name="T9" fmla="*/ 42 h 78"/>
                  <a:gd name="T10" fmla="*/ 18 w 30"/>
                  <a:gd name="T11" fmla="*/ 78 h 78"/>
                  <a:gd name="T12" fmla="*/ 18 w 30"/>
                  <a:gd name="T13" fmla="*/ 24 h 78"/>
                  <a:gd name="T14" fmla="*/ 24 w 30"/>
                  <a:gd name="T15" fmla="*/ 12 h 78"/>
                  <a:gd name="T16" fmla="*/ 30 w 30"/>
                  <a:gd name="T17" fmla="*/ 6 h 78"/>
                  <a:gd name="T18" fmla="*/ 30 w 30"/>
                  <a:gd name="T19" fmla="*/ 6 h 78"/>
                  <a:gd name="T20" fmla="*/ 12 w 30"/>
                  <a:gd name="T21" fmla="*/ 0 h 78"/>
                  <a:gd name="T22" fmla="*/ 24 w 30"/>
                  <a:gd name="T23" fmla="*/ 6 h 78"/>
                  <a:gd name="T24" fmla="*/ 24 w 30"/>
                  <a:gd name="T25" fmla="*/ 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37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>
                  <a:gd name="T0" fmla="*/ 6 w 24"/>
                  <a:gd name="T1" fmla="*/ 0 h 24"/>
                  <a:gd name="T2" fmla="*/ 0 w 24"/>
                  <a:gd name="T3" fmla="*/ 0 h 24"/>
                  <a:gd name="T4" fmla="*/ 6 w 24"/>
                  <a:gd name="T5" fmla="*/ 0 h 24"/>
                  <a:gd name="T6" fmla="*/ 12 w 24"/>
                  <a:gd name="T7" fmla="*/ 6 h 24"/>
                  <a:gd name="T8" fmla="*/ 24 w 24"/>
                  <a:gd name="T9" fmla="*/ 24 h 24"/>
                  <a:gd name="T10" fmla="*/ 24 w 24"/>
                  <a:gd name="T11" fmla="*/ 18 h 24"/>
                  <a:gd name="T12" fmla="*/ 18 w 24"/>
                  <a:gd name="T13" fmla="*/ 6 h 24"/>
                  <a:gd name="T14" fmla="*/ 12 w 24"/>
                  <a:gd name="T15" fmla="*/ 0 h 24"/>
                  <a:gd name="T16" fmla="*/ 6 w 24"/>
                  <a:gd name="T17" fmla="*/ 0 h 24"/>
                  <a:gd name="T18" fmla="*/ 6 w 24"/>
                  <a:gd name="T19" fmla="*/ 0 h 24"/>
                  <a:gd name="T20" fmla="*/ 6 w 24"/>
                  <a:gd name="T21" fmla="*/ 0 h 2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38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>
                  <a:gd name="T0" fmla="*/ 215 w 215"/>
                  <a:gd name="T1" fmla="*/ 0 h 216"/>
                  <a:gd name="T2" fmla="*/ 147 w 215"/>
                  <a:gd name="T3" fmla="*/ 36 h 216"/>
                  <a:gd name="T4" fmla="*/ 132 w 215"/>
                  <a:gd name="T5" fmla="*/ 49 h 216"/>
                  <a:gd name="T6" fmla="*/ 104 w 215"/>
                  <a:gd name="T7" fmla="*/ 79 h 216"/>
                  <a:gd name="T8" fmla="*/ 87 w 215"/>
                  <a:gd name="T9" fmla="*/ 114 h 216"/>
                  <a:gd name="T10" fmla="*/ 48 w 215"/>
                  <a:gd name="T11" fmla="*/ 156 h 216"/>
                  <a:gd name="T12" fmla="*/ 42 w 215"/>
                  <a:gd name="T13" fmla="*/ 166 h 216"/>
                  <a:gd name="T14" fmla="*/ 29 w 215"/>
                  <a:gd name="T15" fmla="*/ 177 h 216"/>
                  <a:gd name="T16" fmla="*/ 0 w 215"/>
                  <a:gd name="T17" fmla="*/ 208 h 216"/>
                  <a:gd name="T18" fmla="*/ 48 w 215"/>
                  <a:gd name="T19" fmla="*/ 216 h 216"/>
                  <a:gd name="T20" fmla="*/ 215 w 215"/>
                  <a:gd name="T21" fmla="*/ 0 h 2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39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>
                  <a:gd name="T0" fmla="*/ 212 w 212"/>
                  <a:gd name="T1" fmla="*/ 0 h 179"/>
                  <a:gd name="T2" fmla="*/ 144 w 212"/>
                  <a:gd name="T3" fmla="*/ 36 h 179"/>
                  <a:gd name="T4" fmla="*/ 0 w 212"/>
                  <a:gd name="T5" fmla="*/ 179 h 179"/>
                  <a:gd name="T6" fmla="*/ 177 w 212"/>
                  <a:gd name="T7" fmla="*/ 85 h 179"/>
                  <a:gd name="T8" fmla="*/ 212 w 212"/>
                  <a:gd name="T9" fmla="*/ 0 h 1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40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>
                  <a:gd name="T0" fmla="*/ 0 w 64"/>
                  <a:gd name="T1" fmla="*/ 22 h 79"/>
                  <a:gd name="T2" fmla="*/ 64 w 64"/>
                  <a:gd name="T3" fmla="*/ 79 h 79"/>
                  <a:gd name="T4" fmla="*/ 60 w 64"/>
                  <a:gd name="T5" fmla="*/ 0 h 79"/>
                  <a:gd name="T6" fmla="*/ 0 w 64"/>
                  <a:gd name="T7" fmla="*/ 22 h 7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41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>
                  <a:gd name="T0" fmla="*/ 0 w 137"/>
                  <a:gd name="T1" fmla="*/ 0 h 207"/>
                  <a:gd name="T2" fmla="*/ 17 w 137"/>
                  <a:gd name="T3" fmla="*/ 87 h 207"/>
                  <a:gd name="T4" fmla="*/ 69 w 137"/>
                  <a:gd name="T5" fmla="*/ 154 h 207"/>
                  <a:gd name="T6" fmla="*/ 137 w 137"/>
                  <a:gd name="T7" fmla="*/ 207 h 207"/>
                  <a:gd name="T8" fmla="*/ 0 w 137"/>
                  <a:gd name="T9" fmla="*/ 0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42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>
                  <a:gd name="T0" fmla="*/ 0 w 65"/>
                  <a:gd name="T1" fmla="*/ 222 h 222"/>
                  <a:gd name="T2" fmla="*/ 40 w 65"/>
                  <a:gd name="T3" fmla="*/ 142 h 222"/>
                  <a:gd name="T4" fmla="*/ 65 w 65"/>
                  <a:gd name="T5" fmla="*/ 72 h 222"/>
                  <a:gd name="T6" fmla="*/ 7 w 65"/>
                  <a:gd name="T7" fmla="*/ 0 h 222"/>
                  <a:gd name="T8" fmla="*/ 0 w 65"/>
                  <a:gd name="T9" fmla="*/ 222 h 2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</p:grpSp>
      <p:sp>
        <p:nvSpPr>
          <p:cNvPr id="3113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he-IL" noProof="0" smtClean="0"/>
              <a:t>לחץ כדי לערוך סגנון כותרת של תבנית בסיס</a:t>
            </a:r>
          </a:p>
        </p:txBody>
      </p:sp>
      <p:sp>
        <p:nvSpPr>
          <p:cNvPr id="3114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3575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he-IL" noProof="0" smtClean="0"/>
              <a:t>לחץ כדי לערוך סגנון כותרת משנה של תבנית בסיס</a:t>
            </a:r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7F8106D-5B47-4A53-8451-048C1C54040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851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14281-E542-4411-B21F-74ACB7AF019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984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158750"/>
            <a:ext cx="2057400" cy="597217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158750"/>
            <a:ext cx="6019800" cy="597217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AB190-EF18-4272-A00B-70B3A53F1AE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855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760 w 6027"/>
                <a:gd name="T1" fmla="*/ 1248 h 2296"/>
                <a:gd name="T2" fmla="*/ 0 w 6027"/>
                <a:gd name="T3" fmla="*/ 1248 h 2296"/>
                <a:gd name="T4" fmla="*/ 0 w 6027"/>
                <a:gd name="T5" fmla="*/ 0 h 2296"/>
                <a:gd name="T6" fmla="*/ 5760 w 6027"/>
                <a:gd name="T7" fmla="*/ 0 h 2296"/>
                <a:gd name="T8" fmla="*/ 5760 w 6027"/>
                <a:gd name="T9" fmla="*/ 1248 h 2296"/>
                <a:gd name="T10" fmla="*/ 5760 w 6027"/>
                <a:gd name="T11" fmla="*/ 1248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e-IL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2895600 w 5748"/>
              <a:gd name="T1" fmla="*/ 609600 h 246"/>
              <a:gd name="T2" fmla="*/ 0 w 5748"/>
              <a:gd name="T3" fmla="*/ 609600 h 246"/>
              <a:gd name="T4" fmla="*/ 0 w 5748"/>
              <a:gd name="T5" fmla="*/ 0 h 246"/>
              <a:gd name="T6" fmla="*/ 2895600 w 5748"/>
              <a:gd name="T7" fmla="*/ 0 h 246"/>
              <a:gd name="T8" fmla="*/ 2895600 w 5748"/>
              <a:gd name="T9" fmla="*/ 609600 h 246"/>
              <a:gd name="T10" fmla="*/ 2895600 w 5748"/>
              <a:gd name="T11" fmla="*/ 609600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e-IL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e-IL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0 h 353"/>
                  <a:gd name="T4" fmla="*/ 24 w 186"/>
                  <a:gd name="T5" fmla="*/ 34 h 353"/>
                  <a:gd name="T6" fmla="*/ 18 w 186"/>
                  <a:gd name="T7" fmla="*/ 74 h 353"/>
                  <a:gd name="T8" fmla="*/ 42 w 186"/>
                  <a:gd name="T9" fmla="*/ 128 h 353"/>
                  <a:gd name="T10" fmla="*/ 48 w 186"/>
                  <a:gd name="T11" fmla="*/ 181 h 353"/>
                  <a:gd name="T12" fmla="*/ 0 w 186"/>
                  <a:gd name="T13" fmla="*/ 395 h 353"/>
                  <a:gd name="T14" fmla="*/ 54 w 186"/>
                  <a:gd name="T15" fmla="*/ 261 h 353"/>
                  <a:gd name="T16" fmla="*/ 84 w 186"/>
                  <a:gd name="T17" fmla="*/ 242 h 353"/>
                  <a:gd name="T18" fmla="*/ 126 w 186"/>
                  <a:gd name="T19" fmla="*/ 141 h 353"/>
                  <a:gd name="T20" fmla="*/ 144 w 186"/>
                  <a:gd name="T21" fmla="*/ 134 h 353"/>
                  <a:gd name="T22" fmla="*/ 144 w 186"/>
                  <a:gd name="T23" fmla="*/ 101 h 353"/>
                  <a:gd name="T24" fmla="*/ 186 w 186"/>
                  <a:gd name="T25" fmla="*/ 74 h 353"/>
                  <a:gd name="T26" fmla="*/ 162 w 186"/>
                  <a:gd name="T27" fmla="*/ 67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7 h 66"/>
                  <a:gd name="T8" fmla="*/ 6 w 155"/>
                  <a:gd name="T9" fmla="*/ 20 h 66"/>
                  <a:gd name="T10" fmla="*/ 0 w 155"/>
                  <a:gd name="T11" fmla="*/ 27 h 66"/>
                  <a:gd name="T12" fmla="*/ 78 w 155"/>
                  <a:gd name="T13" fmla="*/ 67 h 66"/>
                  <a:gd name="T14" fmla="*/ 96 w 155"/>
                  <a:gd name="T15" fmla="*/ 47 h 66"/>
                  <a:gd name="T16" fmla="*/ 155 w 155"/>
                  <a:gd name="T17" fmla="*/ 74 h 66"/>
                  <a:gd name="T18" fmla="*/ 126 w 155"/>
                  <a:gd name="T19" fmla="*/ 27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41 h 72"/>
                  <a:gd name="T2" fmla="*/ 0 w 42"/>
                  <a:gd name="T3" fmla="*/ 20 h 72"/>
                  <a:gd name="T4" fmla="*/ 12 w 42"/>
                  <a:gd name="T5" fmla="*/ 7 h 72"/>
                  <a:gd name="T6" fmla="*/ 0 w 42"/>
                  <a:gd name="T7" fmla="*/ 7 h 72"/>
                  <a:gd name="T8" fmla="*/ 12 w 42"/>
                  <a:gd name="T9" fmla="*/ 7 h 72"/>
                  <a:gd name="T10" fmla="*/ 24 w 42"/>
                  <a:gd name="T11" fmla="*/ 7 h 72"/>
                  <a:gd name="T12" fmla="*/ 36 w 42"/>
                  <a:gd name="T13" fmla="*/ 7 h 72"/>
                  <a:gd name="T14" fmla="*/ 42 w 42"/>
                  <a:gd name="T15" fmla="*/ 0 h 72"/>
                  <a:gd name="T16" fmla="*/ 30 w 42"/>
                  <a:gd name="T17" fmla="*/ 20 h 72"/>
                  <a:gd name="T18" fmla="*/ 42 w 42"/>
                  <a:gd name="T19" fmla="*/ 54 h 72"/>
                  <a:gd name="T20" fmla="*/ 12 w 42"/>
                  <a:gd name="T21" fmla="*/ 81 h 72"/>
                  <a:gd name="T22" fmla="*/ 6 w 42"/>
                  <a:gd name="T23" fmla="*/ 41 h 72"/>
                  <a:gd name="T24" fmla="*/ 6 w 42"/>
                  <a:gd name="T25" fmla="*/ 41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e-IL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1 h 287"/>
                <a:gd name="T4" fmla="*/ 66 w 365"/>
                <a:gd name="T5" fmla="*/ 110 h 287"/>
                <a:gd name="T6" fmla="*/ 143 w 365"/>
                <a:gd name="T7" fmla="*/ 183 h 287"/>
                <a:gd name="T8" fmla="*/ 191 w 365"/>
                <a:gd name="T9" fmla="*/ 170 h 287"/>
                <a:gd name="T10" fmla="*/ 341 w 365"/>
                <a:gd name="T11" fmla="*/ 291 h 287"/>
                <a:gd name="T12" fmla="*/ 305 w 365"/>
                <a:gd name="T13" fmla="*/ 176 h 287"/>
                <a:gd name="T14" fmla="*/ 365 w 365"/>
                <a:gd name="T15" fmla="*/ 134 h 287"/>
                <a:gd name="T16" fmla="*/ 359 w 365"/>
                <a:gd name="T17" fmla="*/ 128 h 287"/>
                <a:gd name="T18" fmla="*/ 335 w 365"/>
                <a:gd name="T19" fmla="*/ 116 h 287"/>
                <a:gd name="T20" fmla="*/ 299 w 365"/>
                <a:gd name="T21" fmla="*/ 91 h 287"/>
                <a:gd name="T22" fmla="*/ 257 w 365"/>
                <a:gd name="T23" fmla="*/ 73 h 287"/>
                <a:gd name="T24" fmla="*/ 215 w 365"/>
                <a:gd name="T25" fmla="*/ 55 h 287"/>
                <a:gd name="T26" fmla="*/ 173 w 365"/>
                <a:gd name="T27" fmla="*/ 37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1 h 60"/>
                <a:gd name="T16" fmla="*/ 65 w 71"/>
                <a:gd name="T17" fmla="*/ 43 h 60"/>
                <a:gd name="T18" fmla="*/ 71 w 71"/>
                <a:gd name="T19" fmla="*/ 55 h 60"/>
                <a:gd name="T20" fmla="*/ 71 w 71"/>
                <a:gd name="T21" fmla="*/ 61 h 60"/>
                <a:gd name="T22" fmla="*/ 59 w 71"/>
                <a:gd name="T23" fmla="*/ 55 h 60"/>
                <a:gd name="T24" fmla="*/ 47 w 71"/>
                <a:gd name="T25" fmla="*/ 43 h 60"/>
                <a:gd name="T26" fmla="*/ 23 w 71"/>
                <a:gd name="T27" fmla="*/ 31 h 60"/>
                <a:gd name="T28" fmla="*/ 23 w 71"/>
                <a:gd name="T29" fmla="*/ 37 h 60"/>
                <a:gd name="T30" fmla="*/ 18 w 71"/>
                <a:gd name="T31" fmla="*/ 43 h 60"/>
                <a:gd name="T32" fmla="*/ 12 w 71"/>
                <a:gd name="T33" fmla="*/ 49 h 60"/>
                <a:gd name="T34" fmla="*/ 6 w 71"/>
                <a:gd name="T35" fmla="*/ 49 h 60"/>
                <a:gd name="T36" fmla="*/ 6 w 71"/>
                <a:gd name="T37" fmla="*/ 49 h 60"/>
                <a:gd name="T38" fmla="*/ 6 w 71"/>
                <a:gd name="T39" fmla="*/ 37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5 h 162"/>
                <a:gd name="T10" fmla="*/ 96 w 161"/>
                <a:gd name="T11" fmla="*/ 61 h 162"/>
                <a:gd name="T12" fmla="*/ 102 w 161"/>
                <a:gd name="T13" fmla="*/ 73 h 162"/>
                <a:gd name="T14" fmla="*/ 108 w 161"/>
                <a:gd name="T15" fmla="*/ 85 h 162"/>
                <a:gd name="T16" fmla="*/ 120 w 161"/>
                <a:gd name="T17" fmla="*/ 97 h 162"/>
                <a:gd name="T18" fmla="*/ 143 w 161"/>
                <a:gd name="T19" fmla="*/ 115 h 162"/>
                <a:gd name="T20" fmla="*/ 155 w 161"/>
                <a:gd name="T21" fmla="*/ 140 h 162"/>
                <a:gd name="T22" fmla="*/ 161 w 161"/>
                <a:gd name="T23" fmla="*/ 158 h 162"/>
                <a:gd name="T24" fmla="*/ 161 w 161"/>
                <a:gd name="T25" fmla="*/ 164 h 162"/>
                <a:gd name="T26" fmla="*/ 96 w 161"/>
                <a:gd name="T27" fmla="*/ 103 h 162"/>
                <a:gd name="T28" fmla="*/ 30 w 161"/>
                <a:gd name="T29" fmla="*/ 55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1 h 60"/>
                <a:gd name="T4" fmla="*/ 41 w 59"/>
                <a:gd name="T5" fmla="*/ 37 h 60"/>
                <a:gd name="T6" fmla="*/ 47 w 59"/>
                <a:gd name="T7" fmla="*/ 43 h 60"/>
                <a:gd name="T8" fmla="*/ 53 w 59"/>
                <a:gd name="T9" fmla="*/ 55 h 60"/>
                <a:gd name="T10" fmla="*/ 53 w 59"/>
                <a:gd name="T11" fmla="*/ 61 h 60"/>
                <a:gd name="T12" fmla="*/ 47 w 59"/>
                <a:gd name="T13" fmla="*/ 55 h 60"/>
                <a:gd name="T14" fmla="*/ 35 w 59"/>
                <a:gd name="T15" fmla="*/ 49 h 60"/>
                <a:gd name="T16" fmla="*/ 23 w 59"/>
                <a:gd name="T17" fmla="*/ 37 h 60"/>
                <a:gd name="T18" fmla="*/ 17 w 59"/>
                <a:gd name="T19" fmla="*/ 31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7 h 204"/>
                <a:gd name="T2" fmla="*/ 245 w 245"/>
                <a:gd name="T3" fmla="*/ 43 h 204"/>
                <a:gd name="T4" fmla="*/ 209 w 245"/>
                <a:gd name="T5" fmla="*/ 85 h 204"/>
                <a:gd name="T6" fmla="*/ 143 w 245"/>
                <a:gd name="T7" fmla="*/ 134 h 204"/>
                <a:gd name="T8" fmla="*/ 167 w 245"/>
                <a:gd name="T9" fmla="*/ 158 h 204"/>
                <a:gd name="T10" fmla="*/ 179 w 245"/>
                <a:gd name="T11" fmla="*/ 207 h 204"/>
                <a:gd name="T12" fmla="*/ 77 w 245"/>
                <a:gd name="T13" fmla="*/ 134 h 204"/>
                <a:gd name="T14" fmla="*/ 47 w 245"/>
                <a:gd name="T15" fmla="*/ 85 h 204"/>
                <a:gd name="T16" fmla="*/ 89 w 245"/>
                <a:gd name="T17" fmla="*/ 67 h 204"/>
                <a:gd name="T18" fmla="*/ 59 w 245"/>
                <a:gd name="T19" fmla="*/ 37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7 h 204"/>
                <a:gd name="T50" fmla="*/ 233 w 245"/>
                <a:gd name="T51" fmla="*/ 37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64534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he-IL" noProof="0" smtClean="0"/>
              <a:t>לחץ כדי לערוך סגנון כותרת של תבנית בסיס</a:t>
            </a:r>
          </a:p>
        </p:txBody>
      </p:sp>
      <p:sp>
        <p:nvSpPr>
          <p:cNvPr id="6453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he-IL" noProof="0" smtClean="0"/>
              <a:t>לחץ כדי לערוך סגנון כותרת משנה של תבנית בסיס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293944E-0106-44D7-8CC9-87628F88CE7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009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695FA-E15F-4820-9E95-E19B33F31A9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38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01D1F-B5BA-45AF-B8A4-1645C74057C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841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BDD69-54CB-46D5-B3A1-0A4CF68F2AE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89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D325A-0522-4A5E-A8AF-1651405881A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988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9375A-E49D-459D-A061-1AC2720E85A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278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750E9A-6AD2-44EF-AA41-083F0816605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70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391180-9391-4804-BA2B-D9DF4427C1F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243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ABC41-99D7-44A1-AFE4-9802137943D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372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D6EA9-5D84-4816-8FA1-6044677CD33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595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BD61B0-CB1A-40B0-B90D-EF871419DA5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047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17DE6-03EE-43CB-8A88-095BD600C4A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79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כותרת, תוכן ו- 2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717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3"/>
          </p:nvPr>
        </p:nvSpPr>
        <p:spPr>
          <a:xfrm>
            <a:off x="4648200" y="3924300"/>
            <a:ext cx="4038600" cy="21717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60613-E3BC-4B26-90C8-17163F654A8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986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כותרת ו-2 תכנים על פני 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717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717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half" idx="3"/>
          </p:nvPr>
        </p:nvSpPr>
        <p:spPr>
          <a:xfrm>
            <a:off x="457200" y="3924300"/>
            <a:ext cx="8229600" cy="21717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ABDA9A-7222-4714-9B4A-64703FFBB29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266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056A3-6836-42F3-9F3A-9C6EF375BD0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917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4681E7-D90A-4440-A618-5936C982460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413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ED455-543F-4EFB-B05B-7CBB2FC15D7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67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44106-EF78-4869-A502-C7DD0DEDDD8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491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338F6-7ECC-4448-A1E5-34A0A5010F9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775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51968-3E84-46AF-B5C4-F444AEAE01C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758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AE1A2-F6BE-4ACF-88A0-94BAEEEE908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27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0">
          <a:gsLst>
            <a:gs pos="53000">
              <a:schemeClr val="bg1">
                <a:gamma/>
                <a:shade val="46275"/>
                <a:invGamma/>
                <a:lumMod val="0"/>
                <a:lumOff val="100000"/>
                <a:alpha val="49000"/>
              </a:schemeClr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>
                <a:gd name="T0" fmla="*/ 149 w 3934"/>
                <a:gd name="T1" fmla="*/ 1505 h 1505"/>
                <a:gd name="T2" fmla="*/ 689 w 3934"/>
                <a:gd name="T3" fmla="*/ 1331 h 1505"/>
                <a:gd name="T4" fmla="*/ 1217 w 3934"/>
                <a:gd name="T5" fmla="*/ 1157 h 1505"/>
                <a:gd name="T6" fmla="*/ 1733 w 3934"/>
                <a:gd name="T7" fmla="*/ 977 h 1505"/>
                <a:gd name="T8" fmla="*/ 2225 w 3934"/>
                <a:gd name="T9" fmla="*/ 792 h 1505"/>
                <a:gd name="T10" fmla="*/ 2464 w 3934"/>
                <a:gd name="T11" fmla="*/ 696 h 1505"/>
                <a:gd name="T12" fmla="*/ 2698 w 3934"/>
                <a:gd name="T13" fmla="*/ 606 h 1505"/>
                <a:gd name="T14" fmla="*/ 2927 w 3934"/>
                <a:gd name="T15" fmla="*/ 510 h 1505"/>
                <a:gd name="T16" fmla="*/ 3149 w 3934"/>
                <a:gd name="T17" fmla="*/ 420 h 1505"/>
                <a:gd name="T18" fmla="*/ 3358 w 3934"/>
                <a:gd name="T19" fmla="*/ 324 h 1505"/>
                <a:gd name="T20" fmla="*/ 3562 w 3934"/>
                <a:gd name="T21" fmla="*/ 234 h 1505"/>
                <a:gd name="T22" fmla="*/ 3760 w 3934"/>
                <a:gd name="T23" fmla="*/ 138 h 1505"/>
                <a:gd name="T24" fmla="*/ 3946 w 3934"/>
                <a:gd name="T25" fmla="*/ 48 h 1505"/>
                <a:gd name="T26" fmla="*/ 3946 w 3934"/>
                <a:gd name="T27" fmla="*/ 0 h 1505"/>
                <a:gd name="T28" fmla="*/ 3754 w 3934"/>
                <a:gd name="T29" fmla="*/ 96 h 1505"/>
                <a:gd name="T30" fmla="*/ 3550 w 3934"/>
                <a:gd name="T31" fmla="*/ 192 h 1505"/>
                <a:gd name="T32" fmla="*/ 3340 w 3934"/>
                <a:gd name="T33" fmla="*/ 288 h 1505"/>
                <a:gd name="T34" fmla="*/ 3125 w 3934"/>
                <a:gd name="T35" fmla="*/ 384 h 1505"/>
                <a:gd name="T36" fmla="*/ 2897 w 3934"/>
                <a:gd name="T37" fmla="*/ 480 h 1505"/>
                <a:gd name="T38" fmla="*/ 2662 w 3934"/>
                <a:gd name="T39" fmla="*/ 576 h 1505"/>
                <a:gd name="T40" fmla="*/ 2416 w 3934"/>
                <a:gd name="T41" fmla="*/ 672 h 1505"/>
                <a:gd name="T42" fmla="*/ 2171 w 3934"/>
                <a:gd name="T43" fmla="*/ 768 h 1505"/>
                <a:gd name="T44" fmla="*/ 1913 w 3934"/>
                <a:gd name="T45" fmla="*/ 864 h 1505"/>
                <a:gd name="T46" fmla="*/ 1655 w 3934"/>
                <a:gd name="T47" fmla="*/ 960 h 1505"/>
                <a:gd name="T48" fmla="*/ 1115 w 3934"/>
                <a:gd name="T49" fmla="*/ 1145 h 1505"/>
                <a:gd name="T50" fmla="*/ 564 w 3934"/>
                <a:gd name="T51" fmla="*/ 1331 h 1505"/>
                <a:gd name="T52" fmla="*/ 0 w 3934"/>
                <a:gd name="T53" fmla="*/ 1505 h 1505"/>
                <a:gd name="T54" fmla="*/ 149 w 3934"/>
                <a:gd name="T55" fmla="*/ 1505 h 1505"/>
                <a:gd name="T56" fmla="*/ 149 w 3934"/>
                <a:gd name="T57" fmla="*/ 1505 h 150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>
                <a:gd name="T0" fmla="*/ 132 w 1728"/>
                <a:gd name="T1" fmla="*/ 689 h 689"/>
                <a:gd name="T2" fmla="*/ 552 w 1728"/>
                <a:gd name="T3" fmla="*/ 527 h 689"/>
                <a:gd name="T4" fmla="*/ 966 w 1728"/>
                <a:gd name="T5" fmla="*/ 365 h 689"/>
                <a:gd name="T6" fmla="*/ 1163 w 1728"/>
                <a:gd name="T7" fmla="*/ 287 h 689"/>
                <a:gd name="T8" fmla="*/ 1361 w 1728"/>
                <a:gd name="T9" fmla="*/ 203 h 689"/>
                <a:gd name="T10" fmla="*/ 1553 w 1728"/>
                <a:gd name="T11" fmla="*/ 126 h 689"/>
                <a:gd name="T12" fmla="*/ 1733 w 1728"/>
                <a:gd name="T13" fmla="*/ 48 h 689"/>
                <a:gd name="T14" fmla="*/ 1733 w 1728"/>
                <a:gd name="T15" fmla="*/ 0 h 689"/>
                <a:gd name="T16" fmla="*/ 1535 w 1728"/>
                <a:gd name="T17" fmla="*/ 84 h 689"/>
                <a:gd name="T18" fmla="*/ 1331 w 1728"/>
                <a:gd name="T19" fmla="*/ 167 h 689"/>
                <a:gd name="T20" fmla="*/ 1121 w 1728"/>
                <a:gd name="T21" fmla="*/ 257 h 689"/>
                <a:gd name="T22" fmla="*/ 906 w 1728"/>
                <a:gd name="T23" fmla="*/ 341 h 689"/>
                <a:gd name="T24" fmla="*/ 455 w 1728"/>
                <a:gd name="T25" fmla="*/ 515 h 689"/>
                <a:gd name="T26" fmla="*/ 0 w 1728"/>
                <a:gd name="T27" fmla="*/ 689 h 689"/>
                <a:gd name="T28" fmla="*/ 132 w 1728"/>
                <a:gd name="T29" fmla="*/ 689 h 689"/>
                <a:gd name="T30" fmla="*/ 132 w 1728"/>
                <a:gd name="T31" fmla="*/ 689 h 68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>
                <a:gd name="T0" fmla="*/ 5578 w 5561"/>
                <a:gd name="T1" fmla="*/ 929 h 3447"/>
                <a:gd name="T2" fmla="*/ 5554 w 5561"/>
                <a:gd name="T3" fmla="*/ 773 h 3447"/>
                <a:gd name="T4" fmla="*/ 5470 w 5561"/>
                <a:gd name="T5" fmla="*/ 629 h 3447"/>
                <a:gd name="T6" fmla="*/ 5343 w 5561"/>
                <a:gd name="T7" fmla="*/ 492 h 3447"/>
                <a:gd name="T8" fmla="*/ 5164 w 5561"/>
                <a:gd name="T9" fmla="*/ 366 h 3447"/>
                <a:gd name="T10" fmla="*/ 4936 w 5561"/>
                <a:gd name="T11" fmla="*/ 252 h 3447"/>
                <a:gd name="T12" fmla="*/ 4666 w 5561"/>
                <a:gd name="T13" fmla="*/ 144 h 3447"/>
                <a:gd name="T14" fmla="*/ 4354 w 5561"/>
                <a:gd name="T15" fmla="*/ 48 h 3447"/>
                <a:gd name="T16" fmla="*/ 4012 w 5561"/>
                <a:gd name="T17" fmla="*/ 0 h 3447"/>
                <a:gd name="T18" fmla="*/ 4372 w 5561"/>
                <a:gd name="T19" fmla="*/ 90 h 3447"/>
                <a:gd name="T20" fmla="*/ 4684 w 5561"/>
                <a:gd name="T21" fmla="*/ 192 h 3447"/>
                <a:gd name="T22" fmla="*/ 4948 w 5561"/>
                <a:gd name="T23" fmla="*/ 306 h 3447"/>
                <a:gd name="T24" fmla="*/ 5164 w 5561"/>
                <a:gd name="T25" fmla="*/ 426 h 3447"/>
                <a:gd name="T26" fmla="*/ 5331 w 5561"/>
                <a:gd name="T27" fmla="*/ 557 h 3447"/>
                <a:gd name="T28" fmla="*/ 5446 w 5561"/>
                <a:gd name="T29" fmla="*/ 701 h 3447"/>
                <a:gd name="T30" fmla="*/ 5506 w 5561"/>
                <a:gd name="T31" fmla="*/ 851 h 3447"/>
                <a:gd name="T32" fmla="*/ 5506 w 5561"/>
                <a:gd name="T33" fmla="*/ 1013 h 3447"/>
                <a:gd name="T34" fmla="*/ 5458 w 5561"/>
                <a:gd name="T35" fmla="*/ 1163 h 3447"/>
                <a:gd name="T36" fmla="*/ 5361 w 5561"/>
                <a:gd name="T37" fmla="*/ 1319 h 3447"/>
                <a:gd name="T38" fmla="*/ 5218 w 5561"/>
                <a:gd name="T39" fmla="*/ 1475 h 3447"/>
                <a:gd name="T40" fmla="*/ 5032 w 5561"/>
                <a:gd name="T41" fmla="*/ 1630 h 3447"/>
                <a:gd name="T42" fmla="*/ 4804 w 5561"/>
                <a:gd name="T43" fmla="*/ 1786 h 3447"/>
                <a:gd name="T44" fmla="*/ 4540 w 5561"/>
                <a:gd name="T45" fmla="*/ 1948 h 3447"/>
                <a:gd name="T46" fmla="*/ 4228 w 5561"/>
                <a:gd name="T47" fmla="*/ 2104 h 3447"/>
                <a:gd name="T48" fmla="*/ 3887 w 5561"/>
                <a:gd name="T49" fmla="*/ 2260 h 3447"/>
                <a:gd name="T50" fmla="*/ 3509 w 5561"/>
                <a:gd name="T51" fmla="*/ 2416 h 3447"/>
                <a:gd name="T52" fmla="*/ 3094 w 5561"/>
                <a:gd name="T53" fmla="*/ 2566 h 3447"/>
                <a:gd name="T54" fmla="*/ 2651 w 5561"/>
                <a:gd name="T55" fmla="*/ 2715 h 3447"/>
                <a:gd name="T56" fmla="*/ 2171 w 5561"/>
                <a:gd name="T57" fmla="*/ 2865 h 3447"/>
                <a:gd name="T58" fmla="*/ 1667 w 5561"/>
                <a:gd name="T59" fmla="*/ 3009 h 3447"/>
                <a:gd name="T60" fmla="*/ 1139 w 5561"/>
                <a:gd name="T61" fmla="*/ 3147 h 3447"/>
                <a:gd name="T62" fmla="*/ 582 w 5561"/>
                <a:gd name="T63" fmla="*/ 3279 h 3447"/>
                <a:gd name="T64" fmla="*/ 0 w 5561"/>
                <a:gd name="T65" fmla="*/ 3447 h 3447"/>
                <a:gd name="T66" fmla="*/ 870 w 5561"/>
                <a:gd name="T67" fmla="*/ 3249 h 3447"/>
                <a:gd name="T68" fmla="*/ 1421 w 5561"/>
                <a:gd name="T69" fmla="*/ 3105 h 3447"/>
                <a:gd name="T70" fmla="*/ 1943 w 5561"/>
                <a:gd name="T71" fmla="*/ 2961 h 3447"/>
                <a:gd name="T72" fmla="*/ 2441 w 5561"/>
                <a:gd name="T73" fmla="*/ 2817 h 3447"/>
                <a:gd name="T74" fmla="*/ 2909 w 5561"/>
                <a:gd name="T75" fmla="*/ 2668 h 3447"/>
                <a:gd name="T76" fmla="*/ 3340 w 5561"/>
                <a:gd name="T77" fmla="*/ 2512 h 3447"/>
                <a:gd name="T78" fmla="*/ 3742 w 5561"/>
                <a:gd name="T79" fmla="*/ 2356 h 3447"/>
                <a:gd name="T80" fmla="*/ 4109 w 5561"/>
                <a:gd name="T81" fmla="*/ 2200 h 3447"/>
                <a:gd name="T82" fmla="*/ 4439 w 5561"/>
                <a:gd name="T83" fmla="*/ 2038 h 3447"/>
                <a:gd name="T84" fmla="*/ 4732 w 5561"/>
                <a:gd name="T85" fmla="*/ 1876 h 3447"/>
                <a:gd name="T86" fmla="*/ 4984 w 5561"/>
                <a:gd name="T87" fmla="*/ 1720 h 3447"/>
                <a:gd name="T88" fmla="*/ 5194 w 5561"/>
                <a:gd name="T89" fmla="*/ 1559 h 3447"/>
                <a:gd name="T90" fmla="*/ 5355 w 5561"/>
                <a:gd name="T91" fmla="*/ 1397 h 3447"/>
                <a:gd name="T92" fmla="*/ 5476 w 5561"/>
                <a:gd name="T93" fmla="*/ 1241 h 3447"/>
                <a:gd name="T94" fmla="*/ 5554 w 5561"/>
                <a:gd name="T95" fmla="*/ 1085 h 3447"/>
                <a:gd name="T96" fmla="*/ 5572 w 5561"/>
                <a:gd name="T97" fmla="*/ 1007 h 344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054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>
                <a:gd name="T0" fmla="*/ 813 w 813"/>
                <a:gd name="T1" fmla="*/ 222 h 276"/>
                <a:gd name="T2" fmla="*/ 670 w 813"/>
                <a:gd name="T3" fmla="*/ 162 h 276"/>
                <a:gd name="T4" fmla="*/ 514 w 813"/>
                <a:gd name="T5" fmla="*/ 108 h 276"/>
                <a:gd name="T6" fmla="*/ 347 w 813"/>
                <a:gd name="T7" fmla="*/ 54 h 276"/>
                <a:gd name="T8" fmla="*/ 167 w 813"/>
                <a:gd name="T9" fmla="*/ 0 h 276"/>
                <a:gd name="T10" fmla="*/ 0 w 813"/>
                <a:gd name="T11" fmla="*/ 0 h 276"/>
                <a:gd name="T12" fmla="*/ 227 w 813"/>
                <a:gd name="T13" fmla="*/ 60 h 276"/>
                <a:gd name="T14" fmla="*/ 442 w 813"/>
                <a:gd name="T15" fmla="*/ 132 h 276"/>
                <a:gd name="T16" fmla="*/ 634 w 813"/>
                <a:gd name="T17" fmla="*/ 204 h 276"/>
                <a:gd name="T18" fmla="*/ 813 w 813"/>
                <a:gd name="T19" fmla="*/ 276 h 276"/>
                <a:gd name="T20" fmla="*/ 813 w 813"/>
                <a:gd name="T21" fmla="*/ 222 h 276"/>
                <a:gd name="T22" fmla="*/ 813 w 813"/>
                <a:gd name="T23" fmla="*/ 222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 cmpd="sng">
                  <a:solidFill>
                    <a:srgbClr val="003399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036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>
                <a:gd name="T0" fmla="*/ 5758 w 5740"/>
                <a:gd name="T1" fmla="*/ 0 h 2098"/>
                <a:gd name="T2" fmla="*/ 5656 w 5740"/>
                <a:gd name="T3" fmla="*/ 72 h 2098"/>
                <a:gd name="T4" fmla="*/ 5554 w 5740"/>
                <a:gd name="T5" fmla="*/ 138 h 2098"/>
                <a:gd name="T6" fmla="*/ 5440 w 5740"/>
                <a:gd name="T7" fmla="*/ 210 h 2098"/>
                <a:gd name="T8" fmla="*/ 5321 w 5740"/>
                <a:gd name="T9" fmla="*/ 276 h 2098"/>
                <a:gd name="T10" fmla="*/ 5068 w 5740"/>
                <a:gd name="T11" fmla="*/ 414 h 2098"/>
                <a:gd name="T12" fmla="*/ 4792 w 5740"/>
                <a:gd name="T13" fmla="*/ 552 h 2098"/>
                <a:gd name="T14" fmla="*/ 4492 w 5740"/>
                <a:gd name="T15" fmla="*/ 690 h 2098"/>
                <a:gd name="T16" fmla="*/ 4175 w 5740"/>
                <a:gd name="T17" fmla="*/ 827 h 2098"/>
                <a:gd name="T18" fmla="*/ 3839 w 5740"/>
                <a:gd name="T19" fmla="*/ 959 h 2098"/>
                <a:gd name="T20" fmla="*/ 3479 w 5740"/>
                <a:gd name="T21" fmla="*/ 1091 h 2098"/>
                <a:gd name="T22" fmla="*/ 3101 w 5740"/>
                <a:gd name="T23" fmla="*/ 1223 h 2098"/>
                <a:gd name="T24" fmla="*/ 2705 w 5740"/>
                <a:gd name="T25" fmla="*/ 1355 h 2098"/>
                <a:gd name="T26" fmla="*/ 2291 w 5740"/>
                <a:gd name="T27" fmla="*/ 1481 h 2098"/>
                <a:gd name="T28" fmla="*/ 1866 w 5740"/>
                <a:gd name="T29" fmla="*/ 1601 h 2098"/>
                <a:gd name="T30" fmla="*/ 1421 w 5740"/>
                <a:gd name="T31" fmla="*/ 1721 h 2098"/>
                <a:gd name="T32" fmla="*/ 960 w 5740"/>
                <a:gd name="T33" fmla="*/ 1834 h 2098"/>
                <a:gd name="T34" fmla="*/ 486 w 5740"/>
                <a:gd name="T35" fmla="*/ 1948 h 2098"/>
                <a:gd name="T36" fmla="*/ 0 w 5740"/>
                <a:gd name="T37" fmla="*/ 2056 h 2098"/>
                <a:gd name="T38" fmla="*/ 0 w 5740"/>
                <a:gd name="T39" fmla="*/ 2098 h 2098"/>
                <a:gd name="T40" fmla="*/ 479 w 5740"/>
                <a:gd name="T41" fmla="*/ 1990 h 2098"/>
                <a:gd name="T42" fmla="*/ 954 w 5740"/>
                <a:gd name="T43" fmla="*/ 1882 h 2098"/>
                <a:gd name="T44" fmla="*/ 1409 w 5740"/>
                <a:gd name="T45" fmla="*/ 1763 h 2098"/>
                <a:gd name="T46" fmla="*/ 1848 w 5740"/>
                <a:gd name="T47" fmla="*/ 1649 h 2098"/>
                <a:gd name="T48" fmla="*/ 2273 w 5740"/>
                <a:gd name="T49" fmla="*/ 1523 h 2098"/>
                <a:gd name="T50" fmla="*/ 2687 w 5740"/>
                <a:gd name="T51" fmla="*/ 1397 h 2098"/>
                <a:gd name="T52" fmla="*/ 3077 w 5740"/>
                <a:gd name="T53" fmla="*/ 1271 h 2098"/>
                <a:gd name="T54" fmla="*/ 3455 w 5740"/>
                <a:gd name="T55" fmla="*/ 1139 h 2098"/>
                <a:gd name="T56" fmla="*/ 3815 w 5740"/>
                <a:gd name="T57" fmla="*/ 1007 h 2098"/>
                <a:gd name="T58" fmla="*/ 4151 w 5740"/>
                <a:gd name="T59" fmla="*/ 875 h 2098"/>
                <a:gd name="T60" fmla="*/ 4474 w 5740"/>
                <a:gd name="T61" fmla="*/ 737 h 2098"/>
                <a:gd name="T62" fmla="*/ 4774 w 5740"/>
                <a:gd name="T63" fmla="*/ 600 h 2098"/>
                <a:gd name="T64" fmla="*/ 5056 w 5740"/>
                <a:gd name="T65" fmla="*/ 462 h 2098"/>
                <a:gd name="T66" fmla="*/ 5309 w 5740"/>
                <a:gd name="T67" fmla="*/ 324 h 2098"/>
                <a:gd name="T68" fmla="*/ 5548 w 5740"/>
                <a:gd name="T69" fmla="*/ 186 h 2098"/>
                <a:gd name="T70" fmla="*/ 5758 w 5740"/>
                <a:gd name="T71" fmla="*/ 48 h 2098"/>
                <a:gd name="T72" fmla="*/ 5758 w 5740"/>
                <a:gd name="T73" fmla="*/ 0 h 2098"/>
                <a:gd name="T74" fmla="*/ 5758 w 5740"/>
                <a:gd name="T75" fmla="*/ 0 h 209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>
                <a:gd name="T0" fmla="*/ 1961 w 1955"/>
                <a:gd name="T1" fmla="*/ 485 h 1265"/>
                <a:gd name="T2" fmla="*/ 1907 w 1955"/>
                <a:gd name="T3" fmla="*/ 390 h 1265"/>
                <a:gd name="T4" fmla="*/ 1775 w 1955"/>
                <a:gd name="T5" fmla="*/ 306 h 1265"/>
                <a:gd name="T6" fmla="*/ 1584 w 1955"/>
                <a:gd name="T7" fmla="*/ 228 h 1265"/>
                <a:gd name="T8" fmla="*/ 1331 w 1955"/>
                <a:gd name="T9" fmla="*/ 162 h 1265"/>
                <a:gd name="T10" fmla="*/ 1013 w 1955"/>
                <a:gd name="T11" fmla="*/ 102 h 1265"/>
                <a:gd name="T12" fmla="*/ 648 w 1955"/>
                <a:gd name="T13" fmla="*/ 54 h 1265"/>
                <a:gd name="T14" fmla="*/ 228 w 1955"/>
                <a:gd name="T15" fmla="*/ 18 h 1265"/>
                <a:gd name="T16" fmla="*/ 0 w 1955"/>
                <a:gd name="T17" fmla="*/ 12 h 1265"/>
                <a:gd name="T18" fmla="*/ 432 w 1955"/>
                <a:gd name="T19" fmla="*/ 48 h 1265"/>
                <a:gd name="T20" fmla="*/ 815 w 1955"/>
                <a:gd name="T21" fmla="*/ 90 h 1265"/>
                <a:gd name="T22" fmla="*/ 1152 w 1955"/>
                <a:gd name="T23" fmla="*/ 144 h 1265"/>
                <a:gd name="T24" fmla="*/ 1427 w 1955"/>
                <a:gd name="T25" fmla="*/ 204 h 1265"/>
                <a:gd name="T26" fmla="*/ 1643 w 1955"/>
                <a:gd name="T27" fmla="*/ 276 h 1265"/>
                <a:gd name="T28" fmla="*/ 1800 w 1955"/>
                <a:gd name="T29" fmla="*/ 360 h 1265"/>
                <a:gd name="T30" fmla="*/ 1889 w 1955"/>
                <a:gd name="T31" fmla="*/ 443 h 1265"/>
                <a:gd name="T32" fmla="*/ 1907 w 1955"/>
                <a:gd name="T33" fmla="*/ 539 h 1265"/>
                <a:gd name="T34" fmla="*/ 1860 w 1955"/>
                <a:gd name="T35" fmla="*/ 629 h 1265"/>
                <a:gd name="T36" fmla="*/ 1751 w 1955"/>
                <a:gd name="T37" fmla="*/ 719 h 1265"/>
                <a:gd name="T38" fmla="*/ 1584 w 1955"/>
                <a:gd name="T39" fmla="*/ 809 h 1265"/>
                <a:gd name="T40" fmla="*/ 1361 w 1955"/>
                <a:gd name="T41" fmla="*/ 899 h 1265"/>
                <a:gd name="T42" fmla="*/ 1091 w 1955"/>
                <a:gd name="T43" fmla="*/ 989 h 1265"/>
                <a:gd name="T44" fmla="*/ 767 w 1955"/>
                <a:gd name="T45" fmla="*/ 1073 h 1265"/>
                <a:gd name="T46" fmla="*/ 408 w 1955"/>
                <a:gd name="T47" fmla="*/ 1157 h 1265"/>
                <a:gd name="T48" fmla="*/ 0 w 1955"/>
                <a:gd name="T49" fmla="*/ 1241 h 1265"/>
                <a:gd name="T50" fmla="*/ 216 w 1955"/>
                <a:gd name="T51" fmla="*/ 1223 h 1265"/>
                <a:gd name="T52" fmla="*/ 612 w 1955"/>
                <a:gd name="T53" fmla="*/ 1139 h 1265"/>
                <a:gd name="T54" fmla="*/ 960 w 1955"/>
                <a:gd name="T55" fmla="*/ 1049 h 1265"/>
                <a:gd name="T56" fmla="*/ 1266 w 1955"/>
                <a:gd name="T57" fmla="*/ 959 h 1265"/>
                <a:gd name="T58" fmla="*/ 1518 w 1955"/>
                <a:gd name="T59" fmla="*/ 863 h 1265"/>
                <a:gd name="T60" fmla="*/ 1721 w 1955"/>
                <a:gd name="T61" fmla="*/ 767 h 1265"/>
                <a:gd name="T62" fmla="*/ 1866 w 1955"/>
                <a:gd name="T63" fmla="*/ 677 h 1265"/>
                <a:gd name="T64" fmla="*/ 1943 w 1955"/>
                <a:gd name="T65" fmla="*/ 581 h 1265"/>
                <a:gd name="T66" fmla="*/ 1961 w 1955"/>
                <a:gd name="T67" fmla="*/ 533 h 12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>
                <a:gd name="T0" fmla="*/ 4709 w 4694"/>
                <a:gd name="T1" fmla="*/ 797 h 2901"/>
                <a:gd name="T2" fmla="*/ 4679 w 4694"/>
                <a:gd name="T3" fmla="*/ 665 h 2901"/>
                <a:gd name="T4" fmla="*/ 4601 w 4694"/>
                <a:gd name="T5" fmla="*/ 540 h 2901"/>
                <a:gd name="T6" fmla="*/ 4480 w 4694"/>
                <a:gd name="T7" fmla="*/ 426 h 2901"/>
                <a:gd name="T8" fmla="*/ 4313 w 4694"/>
                <a:gd name="T9" fmla="*/ 312 h 2901"/>
                <a:gd name="T10" fmla="*/ 4097 w 4694"/>
                <a:gd name="T11" fmla="*/ 216 h 2901"/>
                <a:gd name="T12" fmla="*/ 3845 w 4694"/>
                <a:gd name="T13" fmla="*/ 120 h 2901"/>
                <a:gd name="T14" fmla="*/ 3551 w 4694"/>
                <a:gd name="T15" fmla="*/ 36 h 2901"/>
                <a:gd name="T16" fmla="*/ 3215 w 4694"/>
                <a:gd name="T17" fmla="*/ 0 h 2901"/>
                <a:gd name="T18" fmla="*/ 3551 w 4694"/>
                <a:gd name="T19" fmla="*/ 78 h 2901"/>
                <a:gd name="T20" fmla="*/ 3845 w 4694"/>
                <a:gd name="T21" fmla="*/ 162 h 2901"/>
                <a:gd name="T22" fmla="*/ 4097 w 4694"/>
                <a:gd name="T23" fmla="*/ 258 h 2901"/>
                <a:gd name="T24" fmla="*/ 4301 w 4694"/>
                <a:gd name="T25" fmla="*/ 366 h 2901"/>
                <a:gd name="T26" fmla="*/ 4457 w 4694"/>
                <a:gd name="T27" fmla="*/ 480 h 2901"/>
                <a:gd name="T28" fmla="*/ 4565 w 4694"/>
                <a:gd name="T29" fmla="*/ 605 h 2901"/>
                <a:gd name="T30" fmla="*/ 4625 w 4694"/>
                <a:gd name="T31" fmla="*/ 737 h 2901"/>
                <a:gd name="T32" fmla="*/ 4625 w 4694"/>
                <a:gd name="T33" fmla="*/ 875 h 2901"/>
                <a:gd name="T34" fmla="*/ 4583 w 4694"/>
                <a:gd name="T35" fmla="*/ 1001 h 2901"/>
                <a:gd name="T36" fmla="*/ 4504 w 4694"/>
                <a:gd name="T37" fmla="*/ 1127 h 2901"/>
                <a:gd name="T38" fmla="*/ 4385 w 4694"/>
                <a:gd name="T39" fmla="*/ 1259 h 2901"/>
                <a:gd name="T40" fmla="*/ 4228 w 4694"/>
                <a:gd name="T41" fmla="*/ 1385 h 2901"/>
                <a:gd name="T42" fmla="*/ 4037 w 4694"/>
                <a:gd name="T43" fmla="*/ 1517 h 2901"/>
                <a:gd name="T44" fmla="*/ 3815 w 4694"/>
                <a:gd name="T45" fmla="*/ 1648 h 2901"/>
                <a:gd name="T46" fmla="*/ 3557 w 4694"/>
                <a:gd name="T47" fmla="*/ 1774 h 2901"/>
                <a:gd name="T48" fmla="*/ 3269 w 4694"/>
                <a:gd name="T49" fmla="*/ 1906 h 2901"/>
                <a:gd name="T50" fmla="*/ 2951 w 4694"/>
                <a:gd name="T51" fmla="*/ 2032 h 2901"/>
                <a:gd name="T52" fmla="*/ 2603 w 4694"/>
                <a:gd name="T53" fmla="*/ 2164 h 2901"/>
                <a:gd name="T54" fmla="*/ 2231 w 4694"/>
                <a:gd name="T55" fmla="*/ 2284 h 2901"/>
                <a:gd name="T56" fmla="*/ 1830 w 4694"/>
                <a:gd name="T57" fmla="*/ 2410 h 2901"/>
                <a:gd name="T58" fmla="*/ 1403 w 4694"/>
                <a:gd name="T59" fmla="*/ 2530 h 2901"/>
                <a:gd name="T60" fmla="*/ 486 w 4694"/>
                <a:gd name="T61" fmla="*/ 2757 h 2901"/>
                <a:gd name="T62" fmla="*/ 0 w 4694"/>
                <a:gd name="T63" fmla="*/ 2901 h 2901"/>
                <a:gd name="T64" fmla="*/ 972 w 4694"/>
                <a:gd name="T65" fmla="*/ 2674 h 2901"/>
                <a:gd name="T66" fmla="*/ 1643 w 4694"/>
                <a:gd name="T67" fmla="*/ 2494 h 2901"/>
                <a:gd name="T68" fmla="*/ 2064 w 4694"/>
                <a:gd name="T69" fmla="*/ 2374 h 2901"/>
                <a:gd name="T70" fmla="*/ 2459 w 4694"/>
                <a:gd name="T71" fmla="*/ 2248 h 2901"/>
                <a:gd name="T72" fmla="*/ 2825 w 4694"/>
                <a:gd name="T73" fmla="*/ 2116 h 2901"/>
                <a:gd name="T74" fmla="*/ 3161 w 4694"/>
                <a:gd name="T75" fmla="*/ 1984 h 2901"/>
                <a:gd name="T76" fmla="*/ 3473 w 4694"/>
                <a:gd name="T77" fmla="*/ 1858 h 2901"/>
                <a:gd name="T78" fmla="*/ 3749 w 4694"/>
                <a:gd name="T79" fmla="*/ 1720 h 2901"/>
                <a:gd name="T80" fmla="*/ 3995 w 4694"/>
                <a:gd name="T81" fmla="*/ 1589 h 2901"/>
                <a:gd name="T82" fmla="*/ 4204 w 4694"/>
                <a:gd name="T83" fmla="*/ 1457 h 2901"/>
                <a:gd name="T84" fmla="*/ 4385 w 4694"/>
                <a:gd name="T85" fmla="*/ 1325 h 2901"/>
                <a:gd name="T86" fmla="*/ 4522 w 4694"/>
                <a:gd name="T87" fmla="*/ 1193 h 2901"/>
                <a:gd name="T88" fmla="*/ 4625 w 4694"/>
                <a:gd name="T89" fmla="*/ 1061 h 2901"/>
                <a:gd name="T90" fmla="*/ 4685 w 4694"/>
                <a:gd name="T91" fmla="*/ 935 h 2901"/>
                <a:gd name="T92" fmla="*/ 4703 w 4694"/>
                <a:gd name="T93" fmla="*/ 869 h 290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39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>
                <a:gd name="T0" fmla="*/ 3773 w 3761"/>
                <a:gd name="T1" fmla="*/ 719 h 2356"/>
                <a:gd name="T2" fmla="*/ 3743 w 3761"/>
                <a:gd name="T3" fmla="*/ 599 h 2356"/>
                <a:gd name="T4" fmla="*/ 3665 w 3761"/>
                <a:gd name="T5" fmla="*/ 486 h 2356"/>
                <a:gd name="T6" fmla="*/ 3533 w 3761"/>
                <a:gd name="T7" fmla="*/ 378 h 2356"/>
                <a:gd name="T8" fmla="*/ 3359 w 3761"/>
                <a:gd name="T9" fmla="*/ 282 h 2356"/>
                <a:gd name="T10" fmla="*/ 3137 w 3761"/>
                <a:gd name="T11" fmla="*/ 192 h 2356"/>
                <a:gd name="T12" fmla="*/ 2873 w 3761"/>
                <a:gd name="T13" fmla="*/ 108 h 2356"/>
                <a:gd name="T14" fmla="*/ 2567 w 3761"/>
                <a:gd name="T15" fmla="*/ 36 h 2356"/>
                <a:gd name="T16" fmla="*/ 2237 w 3761"/>
                <a:gd name="T17" fmla="*/ 0 h 2356"/>
                <a:gd name="T18" fmla="*/ 2585 w 3761"/>
                <a:gd name="T19" fmla="*/ 72 h 2356"/>
                <a:gd name="T20" fmla="*/ 2885 w 3761"/>
                <a:gd name="T21" fmla="*/ 150 h 2356"/>
                <a:gd name="T22" fmla="*/ 3149 w 3761"/>
                <a:gd name="T23" fmla="*/ 234 h 2356"/>
                <a:gd name="T24" fmla="*/ 3359 w 3761"/>
                <a:gd name="T25" fmla="*/ 330 h 2356"/>
                <a:gd name="T26" fmla="*/ 3527 w 3761"/>
                <a:gd name="T27" fmla="*/ 432 h 2356"/>
                <a:gd name="T28" fmla="*/ 3635 w 3761"/>
                <a:gd name="T29" fmla="*/ 545 h 2356"/>
                <a:gd name="T30" fmla="*/ 3695 w 3761"/>
                <a:gd name="T31" fmla="*/ 665 h 2356"/>
                <a:gd name="T32" fmla="*/ 3701 w 3761"/>
                <a:gd name="T33" fmla="*/ 791 h 2356"/>
                <a:gd name="T34" fmla="*/ 3665 w 3761"/>
                <a:gd name="T35" fmla="*/ 887 h 2356"/>
                <a:gd name="T36" fmla="*/ 3604 w 3761"/>
                <a:gd name="T37" fmla="*/ 989 h 2356"/>
                <a:gd name="T38" fmla="*/ 3509 w 3761"/>
                <a:gd name="T39" fmla="*/ 1091 h 2356"/>
                <a:gd name="T40" fmla="*/ 3383 w 3761"/>
                <a:gd name="T41" fmla="*/ 1187 h 2356"/>
                <a:gd name="T42" fmla="*/ 3233 w 3761"/>
                <a:gd name="T43" fmla="*/ 1289 h 2356"/>
                <a:gd name="T44" fmla="*/ 3053 w 3761"/>
                <a:gd name="T45" fmla="*/ 1391 h 2356"/>
                <a:gd name="T46" fmla="*/ 2843 w 3761"/>
                <a:gd name="T47" fmla="*/ 1493 h 2356"/>
                <a:gd name="T48" fmla="*/ 2615 w 3761"/>
                <a:gd name="T49" fmla="*/ 1589 h 2356"/>
                <a:gd name="T50" fmla="*/ 2082 w 3761"/>
                <a:gd name="T51" fmla="*/ 1786 h 2356"/>
                <a:gd name="T52" fmla="*/ 1464 w 3761"/>
                <a:gd name="T53" fmla="*/ 1972 h 2356"/>
                <a:gd name="T54" fmla="*/ 767 w 3761"/>
                <a:gd name="T55" fmla="*/ 2158 h 2356"/>
                <a:gd name="T56" fmla="*/ 0 w 3761"/>
                <a:gd name="T57" fmla="*/ 2326 h 2356"/>
                <a:gd name="T58" fmla="*/ 402 w 3761"/>
                <a:gd name="T59" fmla="*/ 2272 h 2356"/>
                <a:gd name="T60" fmla="*/ 1146 w 3761"/>
                <a:gd name="T61" fmla="*/ 2092 h 2356"/>
                <a:gd name="T62" fmla="*/ 1818 w 3761"/>
                <a:gd name="T63" fmla="*/ 1900 h 2356"/>
                <a:gd name="T64" fmla="*/ 2400 w 3761"/>
                <a:gd name="T65" fmla="*/ 1702 h 2356"/>
                <a:gd name="T66" fmla="*/ 2657 w 3761"/>
                <a:gd name="T67" fmla="*/ 1607 h 2356"/>
                <a:gd name="T68" fmla="*/ 2891 w 3761"/>
                <a:gd name="T69" fmla="*/ 1505 h 2356"/>
                <a:gd name="T70" fmla="*/ 3101 w 3761"/>
                <a:gd name="T71" fmla="*/ 1403 h 2356"/>
                <a:gd name="T72" fmla="*/ 3287 w 3761"/>
                <a:gd name="T73" fmla="*/ 1301 h 2356"/>
                <a:gd name="T74" fmla="*/ 3443 w 3761"/>
                <a:gd name="T75" fmla="*/ 1193 h 2356"/>
                <a:gd name="T76" fmla="*/ 3569 w 3761"/>
                <a:gd name="T77" fmla="*/ 1091 h 2356"/>
                <a:gd name="T78" fmla="*/ 3665 w 3761"/>
                <a:gd name="T79" fmla="*/ 989 h 2356"/>
                <a:gd name="T80" fmla="*/ 3731 w 3761"/>
                <a:gd name="T81" fmla="*/ 887 h 2356"/>
                <a:gd name="T82" fmla="*/ 3767 w 3761"/>
                <a:gd name="T83" fmla="*/ 785 h 235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>
                <a:gd name="T0" fmla="*/ 2933 w 2924"/>
                <a:gd name="T1" fmla="*/ 647 h 1846"/>
                <a:gd name="T2" fmla="*/ 2885 w 2924"/>
                <a:gd name="T3" fmla="*/ 528 h 1846"/>
                <a:gd name="T4" fmla="*/ 2758 w 2924"/>
                <a:gd name="T5" fmla="*/ 414 h 1846"/>
                <a:gd name="T6" fmla="*/ 2567 w 2924"/>
                <a:gd name="T7" fmla="*/ 318 h 1846"/>
                <a:gd name="T8" fmla="*/ 2309 w 2924"/>
                <a:gd name="T9" fmla="*/ 228 h 1846"/>
                <a:gd name="T10" fmla="*/ 1991 w 2924"/>
                <a:gd name="T11" fmla="*/ 150 h 1846"/>
                <a:gd name="T12" fmla="*/ 1613 w 2924"/>
                <a:gd name="T13" fmla="*/ 78 h 1846"/>
                <a:gd name="T14" fmla="*/ 1182 w 2924"/>
                <a:gd name="T15" fmla="*/ 24 h 1846"/>
                <a:gd name="T16" fmla="*/ 696 w 2924"/>
                <a:gd name="T17" fmla="*/ 0 h 1846"/>
                <a:gd name="T18" fmla="*/ 1194 w 2924"/>
                <a:gd name="T19" fmla="*/ 48 h 1846"/>
                <a:gd name="T20" fmla="*/ 1631 w 2924"/>
                <a:gd name="T21" fmla="*/ 108 h 1846"/>
                <a:gd name="T22" fmla="*/ 2015 w 2924"/>
                <a:gd name="T23" fmla="*/ 180 h 1846"/>
                <a:gd name="T24" fmla="*/ 2333 w 2924"/>
                <a:gd name="T25" fmla="*/ 264 h 1846"/>
                <a:gd name="T26" fmla="*/ 2579 w 2924"/>
                <a:gd name="T27" fmla="*/ 360 h 1846"/>
                <a:gd name="T28" fmla="*/ 2758 w 2924"/>
                <a:gd name="T29" fmla="*/ 468 h 1846"/>
                <a:gd name="T30" fmla="*/ 2855 w 2924"/>
                <a:gd name="T31" fmla="*/ 587 h 1846"/>
                <a:gd name="T32" fmla="*/ 2873 w 2924"/>
                <a:gd name="T33" fmla="*/ 713 h 1846"/>
                <a:gd name="T34" fmla="*/ 2849 w 2924"/>
                <a:gd name="T35" fmla="*/ 785 h 1846"/>
                <a:gd name="T36" fmla="*/ 2801 w 2924"/>
                <a:gd name="T37" fmla="*/ 857 h 1846"/>
                <a:gd name="T38" fmla="*/ 2633 w 2924"/>
                <a:gd name="T39" fmla="*/ 1001 h 1846"/>
                <a:gd name="T40" fmla="*/ 2375 w 2924"/>
                <a:gd name="T41" fmla="*/ 1145 h 1846"/>
                <a:gd name="T42" fmla="*/ 2039 w 2924"/>
                <a:gd name="T43" fmla="*/ 1289 h 1846"/>
                <a:gd name="T44" fmla="*/ 1631 w 2924"/>
                <a:gd name="T45" fmla="*/ 1433 h 1846"/>
                <a:gd name="T46" fmla="*/ 1146 w 2924"/>
                <a:gd name="T47" fmla="*/ 1571 h 1846"/>
                <a:gd name="T48" fmla="*/ 606 w 2924"/>
                <a:gd name="T49" fmla="*/ 1702 h 1846"/>
                <a:gd name="T50" fmla="*/ 0 w 2924"/>
                <a:gd name="T51" fmla="*/ 1828 h 1846"/>
                <a:gd name="T52" fmla="*/ 312 w 2924"/>
                <a:gd name="T53" fmla="*/ 1780 h 1846"/>
                <a:gd name="T54" fmla="*/ 900 w 2924"/>
                <a:gd name="T55" fmla="*/ 1648 h 1846"/>
                <a:gd name="T56" fmla="*/ 1421 w 2924"/>
                <a:gd name="T57" fmla="*/ 1511 h 1846"/>
                <a:gd name="T58" fmla="*/ 1877 w 2924"/>
                <a:gd name="T59" fmla="*/ 1367 h 1846"/>
                <a:gd name="T60" fmla="*/ 2261 w 2924"/>
                <a:gd name="T61" fmla="*/ 1223 h 1846"/>
                <a:gd name="T62" fmla="*/ 2567 w 2924"/>
                <a:gd name="T63" fmla="*/ 1079 h 1846"/>
                <a:gd name="T64" fmla="*/ 2783 w 2924"/>
                <a:gd name="T65" fmla="*/ 929 h 1846"/>
                <a:gd name="T66" fmla="*/ 2885 w 2924"/>
                <a:gd name="T67" fmla="*/ 815 h 1846"/>
                <a:gd name="T68" fmla="*/ 2921 w 2924"/>
                <a:gd name="T69" fmla="*/ 743 h 1846"/>
                <a:gd name="T70" fmla="*/ 2933 w 2924"/>
                <a:gd name="T71" fmla="*/ 707 h 18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41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>
                <a:gd name="T0" fmla="*/ 1404 w 1488"/>
                <a:gd name="T1" fmla="*/ 204 h 204"/>
                <a:gd name="T2" fmla="*/ 0 w 1488"/>
                <a:gd name="T3" fmla="*/ 18 h 204"/>
                <a:gd name="T4" fmla="*/ 77 w 1488"/>
                <a:gd name="T5" fmla="*/ 0 h 204"/>
                <a:gd name="T6" fmla="*/ 1493 w 1488"/>
                <a:gd name="T7" fmla="*/ 186 h 204"/>
                <a:gd name="T8" fmla="*/ 1404 w 1488"/>
                <a:gd name="T9" fmla="*/ 204 h 204"/>
                <a:gd name="T10" fmla="*/ 1404 w 1488"/>
                <a:gd name="T11" fmla="*/ 204 h 2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42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43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grpSp>
          <p:nvGrpSpPr>
            <p:cNvPr id="1044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045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>
                  <a:gd name="T0" fmla="*/ 47 w 47"/>
                  <a:gd name="T1" fmla="*/ 6 h 6"/>
                  <a:gd name="T2" fmla="*/ 0 w 47"/>
                  <a:gd name="T3" fmla="*/ 0 h 6"/>
                  <a:gd name="T4" fmla="*/ 0 w 47"/>
                  <a:gd name="T5" fmla="*/ 0 h 6"/>
                  <a:gd name="T6" fmla="*/ 47 w 47"/>
                  <a:gd name="T7" fmla="*/ 6 h 6"/>
                  <a:gd name="T8" fmla="*/ 47 w 47"/>
                  <a:gd name="T9" fmla="*/ 6 h 6"/>
                  <a:gd name="T10" fmla="*/ 47 w 47"/>
                  <a:gd name="T11" fmla="*/ 6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046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>
                  <a:gd name="T0" fmla="*/ 0 w 323"/>
                  <a:gd name="T1" fmla="*/ 24 h 162"/>
                  <a:gd name="T2" fmla="*/ 6 w 323"/>
                  <a:gd name="T3" fmla="*/ 24 h 162"/>
                  <a:gd name="T4" fmla="*/ 12 w 323"/>
                  <a:gd name="T5" fmla="*/ 18 h 162"/>
                  <a:gd name="T6" fmla="*/ 48 w 323"/>
                  <a:gd name="T7" fmla="*/ 6 h 162"/>
                  <a:gd name="T8" fmla="*/ 101 w 323"/>
                  <a:gd name="T9" fmla="*/ 0 h 162"/>
                  <a:gd name="T10" fmla="*/ 137 w 323"/>
                  <a:gd name="T11" fmla="*/ 6 h 162"/>
                  <a:gd name="T12" fmla="*/ 174 w 323"/>
                  <a:gd name="T13" fmla="*/ 18 h 162"/>
                  <a:gd name="T14" fmla="*/ 240 w 323"/>
                  <a:gd name="T15" fmla="*/ 54 h 162"/>
                  <a:gd name="T16" fmla="*/ 288 w 323"/>
                  <a:gd name="T17" fmla="*/ 90 h 162"/>
                  <a:gd name="T18" fmla="*/ 318 w 323"/>
                  <a:gd name="T19" fmla="*/ 114 h 162"/>
                  <a:gd name="T20" fmla="*/ 324 w 323"/>
                  <a:gd name="T21" fmla="*/ 126 h 162"/>
                  <a:gd name="T22" fmla="*/ 324 w 323"/>
                  <a:gd name="T23" fmla="*/ 126 h 162"/>
                  <a:gd name="T24" fmla="*/ 222 w 323"/>
                  <a:gd name="T25" fmla="*/ 162 h 162"/>
                  <a:gd name="T26" fmla="*/ 0 w 323"/>
                  <a:gd name="T27" fmla="*/ 24 h 162"/>
                  <a:gd name="T28" fmla="*/ 0 w 323"/>
                  <a:gd name="T29" fmla="*/ 24 h 16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047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>
                  <a:gd name="T0" fmla="*/ 1170 w 1250"/>
                  <a:gd name="T1" fmla="*/ 641 h 923"/>
                  <a:gd name="T2" fmla="*/ 1170 w 1250"/>
                  <a:gd name="T3" fmla="*/ 473 h 923"/>
                  <a:gd name="T4" fmla="*/ 1140 w 1250"/>
                  <a:gd name="T5" fmla="*/ 384 h 923"/>
                  <a:gd name="T6" fmla="*/ 1116 w 1250"/>
                  <a:gd name="T7" fmla="*/ 288 h 923"/>
                  <a:gd name="T8" fmla="*/ 1056 w 1250"/>
                  <a:gd name="T9" fmla="*/ 174 h 923"/>
                  <a:gd name="T10" fmla="*/ 984 w 1250"/>
                  <a:gd name="T11" fmla="*/ 96 h 923"/>
                  <a:gd name="T12" fmla="*/ 966 w 1250"/>
                  <a:gd name="T13" fmla="*/ 72 h 923"/>
                  <a:gd name="T14" fmla="*/ 894 w 1250"/>
                  <a:gd name="T15" fmla="*/ 18 h 923"/>
                  <a:gd name="T16" fmla="*/ 822 w 1250"/>
                  <a:gd name="T17" fmla="*/ 6 h 923"/>
                  <a:gd name="T18" fmla="*/ 714 w 1250"/>
                  <a:gd name="T19" fmla="*/ 24 h 923"/>
                  <a:gd name="T20" fmla="*/ 666 w 1250"/>
                  <a:gd name="T21" fmla="*/ 42 h 923"/>
                  <a:gd name="T22" fmla="*/ 570 w 1250"/>
                  <a:gd name="T23" fmla="*/ 120 h 923"/>
                  <a:gd name="T24" fmla="*/ 534 w 1250"/>
                  <a:gd name="T25" fmla="*/ 228 h 923"/>
                  <a:gd name="T26" fmla="*/ 511 w 1250"/>
                  <a:gd name="T27" fmla="*/ 348 h 923"/>
                  <a:gd name="T28" fmla="*/ 432 w 1250"/>
                  <a:gd name="T29" fmla="*/ 479 h 923"/>
                  <a:gd name="T30" fmla="*/ 414 w 1250"/>
                  <a:gd name="T31" fmla="*/ 539 h 923"/>
                  <a:gd name="T32" fmla="*/ 354 w 1250"/>
                  <a:gd name="T33" fmla="*/ 599 h 923"/>
                  <a:gd name="T34" fmla="*/ 306 w 1250"/>
                  <a:gd name="T35" fmla="*/ 629 h 923"/>
                  <a:gd name="T36" fmla="*/ 294 w 1250"/>
                  <a:gd name="T37" fmla="*/ 635 h 923"/>
                  <a:gd name="T38" fmla="*/ 258 w 1250"/>
                  <a:gd name="T39" fmla="*/ 677 h 923"/>
                  <a:gd name="T40" fmla="*/ 150 w 1250"/>
                  <a:gd name="T41" fmla="*/ 797 h 923"/>
                  <a:gd name="T42" fmla="*/ 54 w 1250"/>
                  <a:gd name="T43" fmla="*/ 839 h 923"/>
                  <a:gd name="T44" fmla="*/ 156 w 1250"/>
                  <a:gd name="T45" fmla="*/ 905 h 923"/>
                  <a:gd name="T46" fmla="*/ 241 w 1250"/>
                  <a:gd name="T47" fmla="*/ 869 h 923"/>
                  <a:gd name="T48" fmla="*/ 642 w 1250"/>
                  <a:gd name="T49" fmla="*/ 827 h 923"/>
                  <a:gd name="T50" fmla="*/ 702 w 1250"/>
                  <a:gd name="T51" fmla="*/ 725 h 923"/>
                  <a:gd name="T52" fmla="*/ 696 w 1250"/>
                  <a:gd name="T53" fmla="*/ 611 h 923"/>
                  <a:gd name="T54" fmla="*/ 780 w 1250"/>
                  <a:gd name="T55" fmla="*/ 551 h 923"/>
                  <a:gd name="T56" fmla="*/ 882 w 1250"/>
                  <a:gd name="T57" fmla="*/ 449 h 923"/>
                  <a:gd name="T58" fmla="*/ 912 w 1250"/>
                  <a:gd name="T59" fmla="*/ 414 h 923"/>
                  <a:gd name="T60" fmla="*/ 978 w 1250"/>
                  <a:gd name="T61" fmla="*/ 318 h 923"/>
                  <a:gd name="T62" fmla="*/ 1026 w 1250"/>
                  <a:gd name="T63" fmla="*/ 336 h 923"/>
                  <a:gd name="T64" fmla="*/ 1122 w 1250"/>
                  <a:gd name="T65" fmla="*/ 617 h 923"/>
                  <a:gd name="T66" fmla="*/ 1116 w 1250"/>
                  <a:gd name="T67" fmla="*/ 689 h 923"/>
                  <a:gd name="T68" fmla="*/ 1152 w 1250"/>
                  <a:gd name="T69" fmla="*/ 749 h 923"/>
                  <a:gd name="T70" fmla="*/ 1206 w 1250"/>
                  <a:gd name="T71" fmla="*/ 713 h 923"/>
                  <a:gd name="T72" fmla="*/ 1242 w 1250"/>
                  <a:gd name="T73" fmla="*/ 749 h 923"/>
                  <a:gd name="T74" fmla="*/ 1254 w 1250"/>
                  <a:gd name="T75" fmla="*/ 743 h 923"/>
                  <a:gd name="T76" fmla="*/ 696 w 1250"/>
                  <a:gd name="T77" fmla="*/ 264 h 923"/>
                  <a:gd name="T78" fmla="*/ 787 w 1250"/>
                  <a:gd name="T79" fmla="*/ 372 h 923"/>
                  <a:gd name="T80" fmla="*/ 768 w 1250"/>
                  <a:gd name="T81" fmla="*/ 443 h 923"/>
                  <a:gd name="T82" fmla="*/ 708 w 1250"/>
                  <a:gd name="T83" fmla="*/ 515 h 923"/>
                  <a:gd name="T84" fmla="*/ 660 w 1250"/>
                  <a:gd name="T85" fmla="*/ 569 h 923"/>
                  <a:gd name="T86" fmla="*/ 618 w 1250"/>
                  <a:gd name="T87" fmla="*/ 593 h 923"/>
                  <a:gd name="T88" fmla="*/ 576 w 1250"/>
                  <a:gd name="T89" fmla="*/ 617 h 923"/>
                  <a:gd name="T90" fmla="*/ 564 w 1250"/>
                  <a:gd name="T91" fmla="*/ 707 h 923"/>
                  <a:gd name="T92" fmla="*/ 354 w 1250"/>
                  <a:gd name="T93" fmla="*/ 755 h 923"/>
                  <a:gd name="T94" fmla="*/ 390 w 1250"/>
                  <a:gd name="T95" fmla="*/ 641 h 923"/>
                  <a:gd name="T96" fmla="*/ 426 w 1250"/>
                  <a:gd name="T97" fmla="*/ 647 h 923"/>
                  <a:gd name="T98" fmla="*/ 444 w 1250"/>
                  <a:gd name="T99" fmla="*/ 617 h 923"/>
                  <a:gd name="T100" fmla="*/ 570 w 1250"/>
                  <a:gd name="T101" fmla="*/ 515 h 923"/>
                  <a:gd name="T102" fmla="*/ 618 w 1250"/>
                  <a:gd name="T103" fmla="*/ 473 h 923"/>
                  <a:gd name="T104" fmla="*/ 642 w 1250"/>
                  <a:gd name="T105" fmla="*/ 396 h 923"/>
                  <a:gd name="T106" fmla="*/ 642 w 1250"/>
                  <a:gd name="T107" fmla="*/ 378 h 923"/>
                  <a:gd name="T108" fmla="*/ 666 w 1250"/>
                  <a:gd name="T109" fmla="*/ 270 h 923"/>
                  <a:gd name="T110" fmla="*/ 684 w 1250"/>
                  <a:gd name="T111" fmla="*/ 192 h 923"/>
                  <a:gd name="T112" fmla="*/ 696 w 1250"/>
                  <a:gd name="T113" fmla="*/ 264 h 923"/>
                  <a:gd name="T114" fmla="*/ 534 w 1250"/>
                  <a:gd name="T115" fmla="*/ 455 h 923"/>
                  <a:gd name="T116" fmla="*/ 636 w 1250"/>
                  <a:gd name="T117" fmla="*/ 803 h 92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048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>
                  <a:gd name="T0" fmla="*/ 12 w 47"/>
                  <a:gd name="T1" fmla="*/ 72 h 78"/>
                  <a:gd name="T2" fmla="*/ 18 w 47"/>
                  <a:gd name="T3" fmla="*/ 60 h 78"/>
                  <a:gd name="T4" fmla="*/ 24 w 47"/>
                  <a:gd name="T5" fmla="*/ 54 h 78"/>
                  <a:gd name="T6" fmla="*/ 47 w 47"/>
                  <a:gd name="T7" fmla="*/ 0 h 78"/>
                  <a:gd name="T8" fmla="*/ 0 w 47"/>
                  <a:gd name="T9" fmla="*/ 78 h 78"/>
                  <a:gd name="T10" fmla="*/ 12 w 47"/>
                  <a:gd name="T11" fmla="*/ 72 h 78"/>
                  <a:gd name="T12" fmla="*/ 12 w 47"/>
                  <a:gd name="T13" fmla="*/ 72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049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>
                  <a:gd name="T0" fmla="*/ 29 w 149"/>
                  <a:gd name="T1" fmla="*/ 96 h 419"/>
                  <a:gd name="T2" fmla="*/ 41 w 149"/>
                  <a:gd name="T3" fmla="*/ 126 h 419"/>
                  <a:gd name="T4" fmla="*/ 29 w 149"/>
                  <a:gd name="T5" fmla="*/ 161 h 419"/>
                  <a:gd name="T6" fmla="*/ 47 w 149"/>
                  <a:gd name="T7" fmla="*/ 149 h 419"/>
                  <a:gd name="T8" fmla="*/ 53 w 149"/>
                  <a:gd name="T9" fmla="*/ 347 h 419"/>
                  <a:gd name="T10" fmla="*/ 65 w 149"/>
                  <a:gd name="T11" fmla="*/ 371 h 419"/>
                  <a:gd name="T12" fmla="*/ 65 w 149"/>
                  <a:gd name="T13" fmla="*/ 377 h 419"/>
                  <a:gd name="T14" fmla="*/ 65 w 149"/>
                  <a:gd name="T15" fmla="*/ 389 h 419"/>
                  <a:gd name="T16" fmla="*/ 77 w 149"/>
                  <a:gd name="T17" fmla="*/ 395 h 419"/>
                  <a:gd name="T18" fmla="*/ 101 w 149"/>
                  <a:gd name="T19" fmla="*/ 407 h 419"/>
                  <a:gd name="T20" fmla="*/ 125 w 149"/>
                  <a:gd name="T21" fmla="*/ 413 h 419"/>
                  <a:gd name="T22" fmla="*/ 149 w 149"/>
                  <a:gd name="T23" fmla="*/ 419 h 419"/>
                  <a:gd name="T24" fmla="*/ 125 w 149"/>
                  <a:gd name="T25" fmla="*/ 395 h 419"/>
                  <a:gd name="T26" fmla="*/ 77 w 149"/>
                  <a:gd name="T27" fmla="*/ 365 h 419"/>
                  <a:gd name="T28" fmla="*/ 77 w 149"/>
                  <a:gd name="T29" fmla="*/ 365 h 419"/>
                  <a:gd name="T30" fmla="*/ 77 w 149"/>
                  <a:gd name="T31" fmla="*/ 353 h 419"/>
                  <a:gd name="T32" fmla="*/ 83 w 149"/>
                  <a:gd name="T33" fmla="*/ 329 h 419"/>
                  <a:gd name="T34" fmla="*/ 83 w 149"/>
                  <a:gd name="T35" fmla="*/ 293 h 419"/>
                  <a:gd name="T36" fmla="*/ 83 w 149"/>
                  <a:gd name="T37" fmla="*/ 257 h 419"/>
                  <a:gd name="T38" fmla="*/ 83 w 149"/>
                  <a:gd name="T39" fmla="*/ 221 h 419"/>
                  <a:gd name="T40" fmla="*/ 77 w 149"/>
                  <a:gd name="T41" fmla="*/ 185 h 419"/>
                  <a:gd name="T42" fmla="*/ 65 w 149"/>
                  <a:gd name="T43" fmla="*/ 155 h 419"/>
                  <a:gd name="T44" fmla="*/ 59 w 149"/>
                  <a:gd name="T45" fmla="*/ 143 h 419"/>
                  <a:gd name="T46" fmla="*/ 53 w 149"/>
                  <a:gd name="T47" fmla="*/ 137 h 419"/>
                  <a:gd name="T48" fmla="*/ 53 w 149"/>
                  <a:gd name="T49" fmla="*/ 120 h 419"/>
                  <a:gd name="T50" fmla="*/ 53 w 149"/>
                  <a:gd name="T51" fmla="*/ 108 h 419"/>
                  <a:gd name="T52" fmla="*/ 47 w 149"/>
                  <a:gd name="T53" fmla="*/ 90 h 419"/>
                  <a:gd name="T54" fmla="*/ 35 w 149"/>
                  <a:gd name="T55" fmla="*/ 54 h 419"/>
                  <a:gd name="T56" fmla="*/ 23 w 149"/>
                  <a:gd name="T57" fmla="*/ 18 h 419"/>
                  <a:gd name="T58" fmla="*/ 17 w 149"/>
                  <a:gd name="T59" fmla="*/ 6 h 419"/>
                  <a:gd name="T60" fmla="*/ 17 w 149"/>
                  <a:gd name="T61" fmla="*/ 0 h 419"/>
                  <a:gd name="T62" fmla="*/ 0 w 149"/>
                  <a:gd name="T63" fmla="*/ 6 h 419"/>
                  <a:gd name="T64" fmla="*/ 6 w 149"/>
                  <a:gd name="T65" fmla="*/ 114 h 419"/>
                  <a:gd name="T66" fmla="*/ 29 w 149"/>
                  <a:gd name="T67" fmla="*/ 96 h 419"/>
                  <a:gd name="T68" fmla="*/ 29 w 149"/>
                  <a:gd name="T69" fmla="*/ 96 h 41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050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>
                  <a:gd name="T0" fmla="*/ 102 w 167"/>
                  <a:gd name="T1" fmla="*/ 18 h 138"/>
                  <a:gd name="T2" fmla="*/ 96 w 167"/>
                  <a:gd name="T3" fmla="*/ 12 h 138"/>
                  <a:gd name="T4" fmla="*/ 90 w 167"/>
                  <a:gd name="T5" fmla="*/ 0 h 138"/>
                  <a:gd name="T6" fmla="*/ 78 w 167"/>
                  <a:gd name="T7" fmla="*/ 0 h 138"/>
                  <a:gd name="T8" fmla="*/ 66 w 167"/>
                  <a:gd name="T9" fmla="*/ 0 h 138"/>
                  <a:gd name="T10" fmla="*/ 60 w 167"/>
                  <a:gd name="T11" fmla="*/ 0 h 138"/>
                  <a:gd name="T12" fmla="*/ 48 w 167"/>
                  <a:gd name="T13" fmla="*/ 6 h 138"/>
                  <a:gd name="T14" fmla="*/ 36 w 167"/>
                  <a:gd name="T15" fmla="*/ 12 h 138"/>
                  <a:gd name="T16" fmla="*/ 30 w 167"/>
                  <a:gd name="T17" fmla="*/ 12 h 138"/>
                  <a:gd name="T18" fmla="*/ 24 w 167"/>
                  <a:gd name="T19" fmla="*/ 24 h 138"/>
                  <a:gd name="T20" fmla="*/ 18 w 167"/>
                  <a:gd name="T21" fmla="*/ 42 h 138"/>
                  <a:gd name="T22" fmla="*/ 6 w 167"/>
                  <a:gd name="T23" fmla="*/ 66 h 138"/>
                  <a:gd name="T24" fmla="*/ 0 w 167"/>
                  <a:gd name="T25" fmla="*/ 72 h 138"/>
                  <a:gd name="T26" fmla="*/ 42 w 167"/>
                  <a:gd name="T27" fmla="*/ 30 h 138"/>
                  <a:gd name="T28" fmla="*/ 30 w 167"/>
                  <a:gd name="T29" fmla="*/ 66 h 138"/>
                  <a:gd name="T30" fmla="*/ 96 w 167"/>
                  <a:gd name="T31" fmla="*/ 36 h 138"/>
                  <a:gd name="T32" fmla="*/ 120 w 167"/>
                  <a:gd name="T33" fmla="*/ 78 h 138"/>
                  <a:gd name="T34" fmla="*/ 120 w 167"/>
                  <a:gd name="T35" fmla="*/ 54 h 138"/>
                  <a:gd name="T36" fmla="*/ 167 w 167"/>
                  <a:gd name="T37" fmla="*/ 138 h 138"/>
                  <a:gd name="T38" fmla="*/ 167 w 167"/>
                  <a:gd name="T39" fmla="*/ 120 h 138"/>
                  <a:gd name="T40" fmla="*/ 161 w 167"/>
                  <a:gd name="T41" fmla="*/ 102 h 138"/>
                  <a:gd name="T42" fmla="*/ 138 w 167"/>
                  <a:gd name="T43" fmla="*/ 60 h 138"/>
                  <a:gd name="T44" fmla="*/ 114 w 167"/>
                  <a:gd name="T45" fmla="*/ 30 h 138"/>
                  <a:gd name="T46" fmla="*/ 108 w 167"/>
                  <a:gd name="T47" fmla="*/ 24 h 138"/>
                  <a:gd name="T48" fmla="*/ 102 w 167"/>
                  <a:gd name="T49" fmla="*/ 18 h 138"/>
                  <a:gd name="T50" fmla="*/ 102 w 167"/>
                  <a:gd name="T51" fmla="*/ 18 h 1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051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>
                  <a:gd name="T0" fmla="*/ 0 w 113"/>
                  <a:gd name="T1" fmla="*/ 0 h 114"/>
                  <a:gd name="T2" fmla="*/ 6 w 113"/>
                  <a:gd name="T3" fmla="*/ 0 h 114"/>
                  <a:gd name="T4" fmla="*/ 24 w 113"/>
                  <a:gd name="T5" fmla="*/ 6 h 114"/>
                  <a:gd name="T6" fmla="*/ 48 w 113"/>
                  <a:gd name="T7" fmla="*/ 18 h 114"/>
                  <a:gd name="T8" fmla="*/ 71 w 113"/>
                  <a:gd name="T9" fmla="*/ 36 h 114"/>
                  <a:gd name="T10" fmla="*/ 83 w 113"/>
                  <a:gd name="T11" fmla="*/ 48 h 114"/>
                  <a:gd name="T12" fmla="*/ 95 w 113"/>
                  <a:gd name="T13" fmla="*/ 66 h 114"/>
                  <a:gd name="T14" fmla="*/ 107 w 113"/>
                  <a:gd name="T15" fmla="*/ 90 h 114"/>
                  <a:gd name="T16" fmla="*/ 113 w 113"/>
                  <a:gd name="T17" fmla="*/ 114 h 114"/>
                  <a:gd name="T18" fmla="*/ 83 w 113"/>
                  <a:gd name="T19" fmla="*/ 66 h 114"/>
                  <a:gd name="T20" fmla="*/ 60 w 113"/>
                  <a:gd name="T21" fmla="*/ 78 h 114"/>
                  <a:gd name="T22" fmla="*/ 71 w 113"/>
                  <a:gd name="T23" fmla="*/ 54 h 114"/>
                  <a:gd name="T24" fmla="*/ 12 w 113"/>
                  <a:gd name="T25" fmla="*/ 78 h 114"/>
                  <a:gd name="T26" fmla="*/ 60 w 113"/>
                  <a:gd name="T27" fmla="*/ 48 h 114"/>
                  <a:gd name="T28" fmla="*/ 60 w 113"/>
                  <a:gd name="T29" fmla="*/ 42 h 114"/>
                  <a:gd name="T30" fmla="*/ 54 w 113"/>
                  <a:gd name="T31" fmla="*/ 30 h 114"/>
                  <a:gd name="T32" fmla="*/ 36 w 113"/>
                  <a:gd name="T33" fmla="*/ 18 h 114"/>
                  <a:gd name="T34" fmla="*/ 0 w 113"/>
                  <a:gd name="T35" fmla="*/ 0 h 114"/>
                  <a:gd name="T36" fmla="*/ 0 w 113"/>
                  <a:gd name="T37" fmla="*/ 0 h 11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052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>
                  <a:gd name="T0" fmla="*/ 54 w 66"/>
                  <a:gd name="T1" fmla="*/ 0 h 60"/>
                  <a:gd name="T2" fmla="*/ 42 w 66"/>
                  <a:gd name="T3" fmla="*/ 18 h 60"/>
                  <a:gd name="T4" fmla="*/ 36 w 66"/>
                  <a:gd name="T5" fmla="*/ 6 h 60"/>
                  <a:gd name="T6" fmla="*/ 24 w 66"/>
                  <a:gd name="T7" fmla="*/ 30 h 60"/>
                  <a:gd name="T8" fmla="*/ 18 w 66"/>
                  <a:gd name="T9" fmla="*/ 36 h 60"/>
                  <a:gd name="T10" fmla="*/ 6 w 66"/>
                  <a:gd name="T11" fmla="*/ 48 h 60"/>
                  <a:gd name="T12" fmla="*/ 0 w 66"/>
                  <a:gd name="T13" fmla="*/ 60 h 60"/>
                  <a:gd name="T14" fmla="*/ 12 w 66"/>
                  <a:gd name="T15" fmla="*/ 54 h 60"/>
                  <a:gd name="T16" fmla="*/ 30 w 66"/>
                  <a:gd name="T17" fmla="*/ 36 h 60"/>
                  <a:gd name="T18" fmla="*/ 54 w 66"/>
                  <a:gd name="T19" fmla="*/ 18 h 60"/>
                  <a:gd name="T20" fmla="*/ 66 w 66"/>
                  <a:gd name="T21" fmla="*/ 6 h 60"/>
                  <a:gd name="T22" fmla="*/ 54 w 66"/>
                  <a:gd name="T23" fmla="*/ 0 h 60"/>
                  <a:gd name="T24" fmla="*/ 54 w 66"/>
                  <a:gd name="T25" fmla="*/ 0 h 6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053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>
                  <a:gd name="T0" fmla="*/ 131 w 161"/>
                  <a:gd name="T1" fmla="*/ 53 h 179"/>
                  <a:gd name="T2" fmla="*/ 137 w 161"/>
                  <a:gd name="T3" fmla="*/ 53 h 179"/>
                  <a:gd name="T4" fmla="*/ 143 w 161"/>
                  <a:gd name="T5" fmla="*/ 41 h 179"/>
                  <a:gd name="T6" fmla="*/ 155 w 161"/>
                  <a:gd name="T7" fmla="*/ 35 h 179"/>
                  <a:gd name="T8" fmla="*/ 161 w 161"/>
                  <a:gd name="T9" fmla="*/ 24 h 179"/>
                  <a:gd name="T10" fmla="*/ 161 w 161"/>
                  <a:gd name="T11" fmla="*/ 12 h 179"/>
                  <a:gd name="T12" fmla="*/ 161 w 161"/>
                  <a:gd name="T13" fmla="*/ 0 h 179"/>
                  <a:gd name="T14" fmla="*/ 149 w 161"/>
                  <a:gd name="T15" fmla="*/ 24 h 179"/>
                  <a:gd name="T16" fmla="*/ 143 w 161"/>
                  <a:gd name="T17" fmla="*/ 35 h 179"/>
                  <a:gd name="T18" fmla="*/ 131 w 161"/>
                  <a:gd name="T19" fmla="*/ 35 h 179"/>
                  <a:gd name="T20" fmla="*/ 119 w 161"/>
                  <a:gd name="T21" fmla="*/ 41 h 179"/>
                  <a:gd name="T22" fmla="*/ 125 w 161"/>
                  <a:gd name="T23" fmla="*/ 53 h 179"/>
                  <a:gd name="T24" fmla="*/ 95 w 161"/>
                  <a:gd name="T25" fmla="*/ 95 h 179"/>
                  <a:gd name="T26" fmla="*/ 0 w 161"/>
                  <a:gd name="T27" fmla="*/ 137 h 179"/>
                  <a:gd name="T28" fmla="*/ 60 w 161"/>
                  <a:gd name="T29" fmla="*/ 119 h 179"/>
                  <a:gd name="T30" fmla="*/ 54 w 161"/>
                  <a:gd name="T31" fmla="*/ 125 h 179"/>
                  <a:gd name="T32" fmla="*/ 48 w 161"/>
                  <a:gd name="T33" fmla="*/ 131 h 179"/>
                  <a:gd name="T34" fmla="*/ 24 w 161"/>
                  <a:gd name="T35" fmla="*/ 155 h 179"/>
                  <a:gd name="T36" fmla="*/ 12 w 161"/>
                  <a:gd name="T37" fmla="*/ 167 h 179"/>
                  <a:gd name="T38" fmla="*/ 0 w 161"/>
                  <a:gd name="T39" fmla="*/ 173 h 179"/>
                  <a:gd name="T40" fmla="*/ 0 w 161"/>
                  <a:gd name="T41" fmla="*/ 179 h 179"/>
                  <a:gd name="T42" fmla="*/ 6 w 161"/>
                  <a:gd name="T43" fmla="*/ 173 h 179"/>
                  <a:gd name="T44" fmla="*/ 30 w 161"/>
                  <a:gd name="T45" fmla="*/ 155 h 179"/>
                  <a:gd name="T46" fmla="*/ 48 w 161"/>
                  <a:gd name="T47" fmla="*/ 143 h 179"/>
                  <a:gd name="T48" fmla="*/ 71 w 161"/>
                  <a:gd name="T49" fmla="*/ 125 h 179"/>
                  <a:gd name="T50" fmla="*/ 95 w 161"/>
                  <a:gd name="T51" fmla="*/ 107 h 179"/>
                  <a:gd name="T52" fmla="*/ 119 w 161"/>
                  <a:gd name="T53" fmla="*/ 77 h 179"/>
                  <a:gd name="T54" fmla="*/ 131 w 161"/>
                  <a:gd name="T55" fmla="*/ 59 h 179"/>
                  <a:gd name="T56" fmla="*/ 131 w 161"/>
                  <a:gd name="T57" fmla="*/ 53 h 179"/>
                  <a:gd name="T58" fmla="*/ 131 w 161"/>
                  <a:gd name="T59" fmla="*/ 53 h 17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054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>
                  <a:gd name="T0" fmla="*/ 24 w 72"/>
                  <a:gd name="T1" fmla="*/ 36 h 54"/>
                  <a:gd name="T2" fmla="*/ 49 w 72"/>
                  <a:gd name="T3" fmla="*/ 24 h 54"/>
                  <a:gd name="T4" fmla="*/ 61 w 72"/>
                  <a:gd name="T5" fmla="*/ 12 h 54"/>
                  <a:gd name="T6" fmla="*/ 67 w 72"/>
                  <a:gd name="T7" fmla="*/ 6 h 54"/>
                  <a:gd name="T8" fmla="*/ 73 w 72"/>
                  <a:gd name="T9" fmla="*/ 0 h 54"/>
                  <a:gd name="T10" fmla="*/ 43 w 72"/>
                  <a:gd name="T11" fmla="*/ 18 h 54"/>
                  <a:gd name="T12" fmla="*/ 30 w 72"/>
                  <a:gd name="T13" fmla="*/ 24 h 54"/>
                  <a:gd name="T14" fmla="*/ 24 w 72"/>
                  <a:gd name="T15" fmla="*/ 24 h 54"/>
                  <a:gd name="T16" fmla="*/ 18 w 72"/>
                  <a:gd name="T17" fmla="*/ 18 h 54"/>
                  <a:gd name="T18" fmla="*/ 12 w 72"/>
                  <a:gd name="T19" fmla="*/ 12 h 54"/>
                  <a:gd name="T20" fmla="*/ 0 w 72"/>
                  <a:gd name="T21" fmla="*/ 54 h 54"/>
                  <a:gd name="T22" fmla="*/ 12 w 72"/>
                  <a:gd name="T23" fmla="*/ 42 h 54"/>
                  <a:gd name="T24" fmla="*/ 24 w 72"/>
                  <a:gd name="T25" fmla="*/ 36 h 54"/>
                  <a:gd name="T26" fmla="*/ 24 w 72"/>
                  <a:gd name="T27" fmla="*/ 36 h 5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055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>
                  <a:gd name="T0" fmla="*/ 12 w 12"/>
                  <a:gd name="T1" fmla="*/ 0 h 54"/>
                  <a:gd name="T2" fmla="*/ 0 w 12"/>
                  <a:gd name="T3" fmla="*/ 12 h 54"/>
                  <a:gd name="T4" fmla="*/ 0 w 12"/>
                  <a:gd name="T5" fmla="*/ 18 h 54"/>
                  <a:gd name="T6" fmla="*/ 6 w 12"/>
                  <a:gd name="T7" fmla="*/ 54 h 54"/>
                  <a:gd name="T8" fmla="*/ 12 w 12"/>
                  <a:gd name="T9" fmla="*/ 36 h 54"/>
                  <a:gd name="T10" fmla="*/ 12 w 12"/>
                  <a:gd name="T11" fmla="*/ 18 h 54"/>
                  <a:gd name="T12" fmla="*/ 12 w 12"/>
                  <a:gd name="T13" fmla="*/ 6 h 54"/>
                  <a:gd name="T14" fmla="*/ 12 w 12"/>
                  <a:gd name="T15" fmla="*/ 0 h 54"/>
                  <a:gd name="T16" fmla="*/ 12 w 12"/>
                  <a:gd name="T17" fmla="*/ 0 h 5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056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>
                  <a:gd name="T0" fmla="*/ 48 w 48"/>
                  <a:gd name="T1" fmla="*/ 6 h 72"/>
                  <a:gd name="T2" fmla="*/ 48 w 48"/>
                  <a:gd name="T3" fmla="*/ 6 h 72"/>
                  <a:gd name="T4" fmla="*/ 48 w 48"/>
                  <a:gd name="T5" fmla="*/ 6 h 72"/>
                  <a:gd name="T6" fmla="*/ 48 w 48"/>
                  <a:gd name="T7" fmla="*/ 6 h 72"/>
                  <a:gd name="T8" fmla="*/ 6 w 48"/>
                  <a:gd name="T9" fmla="*/ 0 h 72"/>
                  <a:gd name="T10" fmla="*/ 42 w 48"/>
                  <a:gd name="T11" fmla="*/ 12 h 72"/>
                  <a:gd name="T12" fmla="*/ 42 w 48"/>
                  <a:gd name="T13" fmla="*/ 12 h 72"/>
                  <a:gd name="T14" fmla="*/ 0 w 48"/>
                  <a:gd name="T15" fmla="*/ 72 h 72"/>
                  <a:gd name="T16" fmla="*/ 18 w 48"/>
                  <a:gd name="T17" fmla="*/ 54 h 72"/>
                  <a:gd name="T18" fmla="*/ 18 w 48"/>
                  <a:gd name="T19" fmla="*/ 66 h 72"/>
                  <a:gd name="T20" fmla="*/ 48 w 48"/>
                  <a:gd name="T21" fmla="*/ 6 h 72"/>
                  <a:gd name="T22" fmla="*/ 48 w 48"/>
                  <a:gd name="T23" fmla="*/ 6 h 72"/>
                  <a:gd name="T24" fmla="*/ 48 w 48"/>
                  <a:gd name="T25" fmla="*/ 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057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>
                  <a:gd name="T0" fmla="*/ 288 w 287"/>
                  <a:gd name="T1" fmla="*/ 0 h 84"/>
                  <a:gd name="T2" fmla="*/ 0 w 287"/>
                  <a:gd name="T3" fmla="*/ 84 h 84"/>
                  <a:gd name="T4" fmla="*/ 169 w 287"/>
                  <a:gd name="T5" fmla="*/ 36 h 84"/>
                  <a:gd name="T6" fmla="*/ 114 w 287"/>
                  <a:gd name="T7" fmla="*/ 60 h 84"/>
                  <a:gd name="T8" fmla="*/ 277 w 287"/>
                  <a:gd name="T9" fmla="*/ 18 h 84"/>
                  <a:gd name="T10" fmla="*/ 288 w 287"/>
                  <a:gd name="T11" fmla="*/ 0 h 84"/>
                  <a:gd name="T12" fmla="*/ 288 w 287"/>
                  <a:gd name="T13" fmla="*/ 0 h 8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058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>
                  <a:gd name="T0" fmla="*/ 6 w 66"/>
                  <a:gd name="T1" fmla="*/ 0 h 108"/>
                  <a:gd name="T2" fmla="*/ 66 w 66"/>
                  <a:gd name="T3" fmla="*/ 6 h 108"/>
                  <a:gd name="T4" fmla="*/ 0 w 66"/>
                  <a:gd name="T5" fmla="*/ 84 h 108"/>
                  <a:gd name="T6" fmla="*/ 54 w 66"/>
                  <a:gd name="T7" fmla="*/ 24 h 108"/>
                  <a:gd name="T8" fmla="*/ 6 w 66"/>
                  <a:gd name="T9" fmla="*/ 108 h 108"/>
                  <a:gd name="T10" fmla="*/ 6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059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>
                  <a:gd name="T0" fmla="*/ 36 w 77"/>
                  <a:gd name="T1" fmla="*/ 0 h 42"/>
                  <a:gd name="T2" fmla="*/ 42 w 77"/>
                  <a:gd name="T3" fmla="*/ 0 h 42"/>
                  <a:gd name="T4" fmla="*/ 60 w 77"/>
                  <a:gd name="T5" fmla="*/ 6 h 42"/>
                  <a:gd name="T6" fmla="*/ 48 w 77"/>
                  <a:gd name="T7" fmla="*/ 6 h 42"/>
                  <a:gd name="T8" fmla="*/ 42 w 77"/>
                  <a:gd name="T9" fmla="*/ 6 h 42"/>
                  <a:gd name="T10" fmla="*/ 60 w 77"/>
                  <a:gd name="T11" fmla="*/ 6 h 42"/>
                  <a:gd name="T12" fmla="*/ 0 w 77"/>
                  <a:gd name="T13" fmla="*/ 24 h 42"/>
                  <a:gd name="T14" fmla="*/ 71 w 77"/>
                  <a:gd name="T15" fmla="*/ 6 h 42"/>
                  <a:gd name="T16" fmla="*/ 66 w 77"/>
                  <a:gd name="T17" fmla="*/ 42 h 42"/>
                  <a:gd name="T18" fmla="*/ 77 w 77"/>
                  <a:gd name="T19" fmla="*/ 6 h 42"/>
                  <a:gd name="T20" fmla="*/ 36 w 77"/>
                  <a:gd name="T21" fmla="*/ 0 h 42"/>
                  <a:gd name="T22" fmla="*/ 36 w 77"/>
                  <a:gd name="T23" fmla="*/ 0 h 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060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>
                  <a:gd name="T0" fmla="*/ 66 w 66"/>
                  <a:gd name="T1" fmla="*/ 6 h 30"/>
                  <a:gd name="T2" fmla="*/ 0 w 66"/>
                  <a:gd name="T3" fmla="*/ 0 h 30"/>
                  <a:gd name="T4" fmla="*/ 54 w 66"/>
                  <a:gd name="T5" fmla="*/ 6 h 30"/>
                  <a:gd name="T6" fmla="*/ 18 w 66"/>
                  <a:gd name="T7" fmla="*/ 18 h 30"/>
                  <a:gd name="T8" fmla="*/ 60 w 66"/>
                  <a:gd name="T9" fmla="*/ 12 h 30"/>
                  <a:gd name="T10" fmla="*/ 60 w 66"/>
                  <a:gd name="T11" fmla="*/ 30 h 30"/>
                  <a:gd name="T12" fmla="*/ 60 w 66"/>
                  <a:gd name="T13" fmla="*/ 30 h 30"/>
                  <a:gd name="T14" fmla="*/ 66 w 66"/>
                  <a:gd name="T15" fmla="*/ 6 h 30"/>
                  <a:gd name="T16" fmla="*/ 66 w 66"/>
                  <a:gd name="T17" fmla="*/ 6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061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>
                  <a:gd name="T0" fmla="*/ 0 w 18"/>
                  <a:gd name="T1" fmla="*/ 24 h 60"/>
                  <a:gd name="T2" fmla="*/ 12 w 18"/>
                  <a:gd name="T3" fmla="*/ 24 h 60"/>
                  <a:gd name="T4" fmla="*/ 12 w 18"/>
                  <a:gd name="T5" fmla="*/ 60 h 60"/>
                  <a:gd name="T6" fmla="*/ 18 w 18"/>
                  <a:gd name="T7" fmla="*/ 18 h 60"/>
                  <a:gd name="T8" fmla="*/ 18 w 18"/>
                  <a:gd name="T9" fmla="*/ 18 h 60"/>
                  <a:gd name="T10" fmla="*/ 18 w 18"/>
                  <a:gd name="T11" fmla="*/ 0 h 60"/>
                  <a:gd name="T12" fmla="*/ 12 w 18"/>
                  <a:gd name="T13" fmla="*/ 18 h 60"/>
                  <a:gd name="T14" fmla="*/ 0 w 18"/>
                  <a:gd name="T15" fmla="*/ 24 h 60"/>
                  <a:gd name="T16" fmla="*/ 0 w 18"/>
                  <a:gd name="T17" fmla="*/ 24 h 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062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>
                  <a:gd name="T0" fmla="*/ 6 w 6"/>
                  <a:gd name="T1" fmla="*/ 0 h 18"/>
                  <a:gd name="T2" fmla="*/ 0 w 6"/>
                  <a:gd name="T3" fmla="*/ 18 h 18"/>
                  <a:gd name="T4" fmla="*/ 6 w 6"/>
                  <a:gd name="T5" fmla="*/ 12 h 18"/>
                  <a:gd name="T6" fmla="*/ 6 w 6"/>
                  <a:gd name="T7" fmla="*/ 0 h 18"/>
                  <a:gd name="T8" fmla="*/ 6 w 6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063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>
                  <a:gd name="T0" fmla="*/ 24 w 30"/>
                  <a:gd name="T1" fmla="*/ 6 h 78"/>
                  <a:gd name="T2" fmla="*/ 18 w 30"/>
                  <a:gd name="T3" fmla="*/ 24 h 78"/>
                  <a:gd name="T4" fmla="*/ 0 w 30"/>
                  <a:gd name="T5" fmla="*/ 18 h 78"/>
                  <a:gd name="T6" fmla="*/ 12 w 30"/>
                  <a:gd name="T7" fmla="*/ 30 h 78"/>
                  <a:gd name="T8" fmla="*/ 6 w 30"/>
                  <a:gd name="T9" fmla="*/ 42 h 78"/>
                  <a:gd name="T10" fmla="*/ 18 w 30"/>
                  <a:gd name="T11" fmla="*/ 78 h 78"/>
                  <a:gd name="T12" fmla="*/ 18 w 30"/>
                  <a:gd name="T13" fmla="*/ 24 h 78"/>
                  <a:gd name="T14" fmla="*/ 24 w 30"/>
                  <a:gd name="T15" fmla="*/ 12 h 78"/>
                  <a:gd name="T16" fmla="*/ 30 w 30"/>
                  <a:gd name="T17" fmla="*/ 6 h 78"/>
                  <a:gd name="T18" fmla="*/ 30 w 30"/>
                  <a:gd name="T19" fmla="*/ 6 h 78"/>
                  <a:gd name="T20" fmla="*/ 12 w 30"/>
                  <a:gd name="T21" fmla="*/ 0 h 78"/>
                  <a:gd name="T22" fmla="*/ 24 w 30"/>
                  <a:gd name="T23" fmla="*/ 6 h 78"/>
                  <a:gd name="T24" fmla="*/ 24 w 30"/>
                  <a:gd name="T25" fmla="*/ 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064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>
                  <a:gd name="T0" fmla="*/ 6 w 24"/>
                  <a:gd name="T1" fmla="*/ 0 h 24"/>
                  <a:gd name="T2" fmla="*/ 0 w 24"/>
                  <a:gd name="T3" fmla="*/ 0 h 24"/>
                  <a:gd name="T4" fmla="*/ 6 w 24"/>
                  <a:gd name="T5" fmla="*/ 0 h 24"/>
                  <a:gd name="T6" fmla="*/ 12 w 24"/>
                  <a:gd name="T7" fmla="*/ 6 h 24"/>
                  <a:gd name="T8" fmla="*/ 24 w 24"/>
                  <a:gd name="T9" fmla="*/ 24 h 24"/>
                  <a:gd name="T10" fmla="*/ 24 w 24"/>
                  <a:gd name="T11" fmla="*/ 18 h 24"/>
                  <a:gd name="T12" fmla="*/ 18 w 24"/>
                  <a:gd name="T13" fmla="*/ 6 h 24"/>
                  <a:gd name="T14" fmla="*/ 12 w 24"/>
                  <a:gd name="T15" fmla="*/ 0 h 24"/>
                  <a:gd name="T16" fmla="*/ 6 w 24"/>
                  <a:gd name="T17" fmla="*/ 0 h 24"/>
                  <a:gd name="T18" fmla="*/ 6 w 24"/>
                  <a:gd name="T19" fmla="*/ 0 h 24"/>
                  <a:gd name="T20" fmla="*/ 6 w 24"/>
                  <a:gd name="T21" fmla="*/ 0 h 2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065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>
                  <a:gd name="T0" fmla="*/ 215 w 215"/>
                  <a:gd name="T1" fmla="*/ 0 h 216"/>
                  <a:gd name="T2" fmla="*/ 147 w 215"/>
                  <a:gd name="T3" fmla="*/ 36 h 216"/>
                  <a:gd name="T4" fmla="*/ 132 w 215"/>
                  <a:gd name="T5" fmla="*/ 49 h 216"/>
                  <a:gd name="T6" fmla="*/ 104 w 215"/>
                  <a:gd name="T7" fmla="*/ 79 h 216"/>
                  <a:gd name="T8" fmla="*/ 87 w 215"/>
                  <a:gd name="T9" fmla="*/ 114 h 216"/>
                  <a:gd name="T10" fmla="*/ 48 w 215"/>
                  <a:gd name="T11" fmla="*/ 156 h 216"/>
                  <a:gd name="T12" fmla="*/ 42 w 215"/>
                  <a:gd name="T13" fmla="*/ 166 h 216"/>
                  <a:gd name="T14" fmla="*/ 29 w 215"/>
                  <a:gd name="T15" fmla="*/ 177 h 216"/>
                  <a:gd name="T16" fmla="*/ 0 w 215"/>
                  <a:gd name="T17" fmla="*/ 208 h 216"/>
                  <a:gd name="T18" fmla="*/ 48 w 215"/>
                  <a:gd name="T19" fmla="*/ 216 h 216"/>
                  <a:gd name="T20" fmla="*/ 215 w 215"/>
                  <a:gd name="T21" fmla="*/ 0 h 2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066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>
                  <a:gd name="T0" fmla="*/ 212 w 212"/>
                  <a:gd name="T1" fmla="*/ 0 h 179"/>
                  <a:gd name="T2" fmla="*/ 144 w 212"/>
                  <a:gd name="T3" fmla="*/ 36 h 179"/>
                  <a:gd name="T4" fmla="*/ 0 w 212"/>
                  <a:gd name="T5" fmla="*/ 179 h 179"/>
                  <a:gd name="T6" fmla="*/ 177 w 212"/>
                  <a:gd name="T7" fmla="*/ 85 h 179"/>
                  <a:gd name="T8" fmla="*/ 212 w 212"/>
                  <a:gd name="T9" fmla="*/ 0 h 1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067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>
                  <a:gd name="T0" fmla="*/ 0 w 64"/>
                  <a:gd name="T1" fmla="*/ 22 h 79"/>
                  <a:gd name="T2" fmla="*/ 64 w 64"/>
                  <a:gd name="T3" fmla="*/ 79 h 79"/>
                  <a:gd name="T4" fmla="*/ 60 w 64"/>
                  <a:gd name="T5" fmla="*/ 0 h 79"/>
                  <a:gd name="T6" fmla="*/ 0 w 64"/>
                  <a:gd name="T7" fmla="*/ 22 h 7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068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>
                  <a:gd name="T0" fmla="*/ 0 w 137"/>
                  <a:gd name="T1" fmla="*/ 0 h 207"/>
                  <a:gd name="T2" fmla="*/ 17 w 137"/>
                  <a:gd name="T3" fmla="*/ 87 h 207"/>
                  <a:gd name="T4" fmla="*/ 69 w 137"/>
                  <a:gd name="T5" fmla="*/ 154 h 207"/>
                  <a:gd name="T6" fmla="*/ 137 w 137"/>
                  <a:gd name="T7" fmla="*/ 207 h 207"/>
                  <a:gd name="T8" fmla="*/ 0 w 137"/>
                  <a:gd name="T9" fmla="*/ 0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069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>
                  <a:gd name="T0" fmla="*/ 0 w 65"/>
                  <a:gd name="T1" fmla="*/ 222 h 222"/>
                  <a:gd name="T2" fmla="*/ 40 w 65"/>
                  <a:gd name="T3" fmla="*/ 142 h 222"/>
                  <a:gd name="T4" fmla="*/ 65 w 65"/>
                  <a:gd name="T5" fmla="*/ 72 h 222"/>
                  <a:gd name="T6" fmla="*/ 7 w 65"/>
                  <a:gd name="T7" fmla="*/ 0 h 222"/>
                  <a:gd name="T8" fmla="*/ 0 w 65"/>
                  <a:gd name="T9" fmla="*/ 222 h 2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</p:grpSp>
      <p:sp>
        <p:nvSpPr>
          <p:cNvPr id="2089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8750"/>
            <a:ext cx="8229600" cy="125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2090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2091" name="Rectangle 4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92" name="Rectangle 4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93" name="Rectangle 4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9E24B010-D043-40C7-AC1E-20DEC441353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6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" grpId="0"/>
      <p:bldP spid="2090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209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209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209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209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209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53000">
              <a:schemeClr val="bg1">
                <a:gamma/>
                <a:shade val="46275"/>
                <a:invGamma/>
                <a:lumMod val="0"/>
                <a:lumOff val="100000"/>
                <a:alpha val="49000"/>
              </a:schemeClr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073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760 w 6027"/>
                <a:gd name="T1" fmla="*/ 1248 h 2296"/>
                <a:gd name="T2" fmla="*/ 0 w 6027"/>
                <a:gd name="T3" fmla="*/ 1248 h 2296"/>
                <a:gd name="T4" fmla="*/ 0 w 6027"/>
                <a:gd name="T5" fmla="*/ 0 h 2296"/>
                <a:gd name="T6" fmla="*/ 5760 w 6027"/>
                <a:gd name="T7" fmla="*/ 0 h 2296"/>
                <a:gd name="T8" fmla="*/ 5760 w 6027"/>
                <a:gd name="T9" fmla="*/ 1248 h 2296"/>
                <a:gd name="T10" fmla="*/ 5760 w 6027"/>
                <a:gd name="T11" fmla="*/ 1248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63492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e-IL"/>
            </a:p>
          </p:txBody>
        </p:sp>
      </p:grpSp>
      <p:sp>
        <p:nvSpPr>
          <p:cNvPr id="205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2895600 w 5748"/>
              <a:gd name="T1" fmla="*/ 609600 h 246"/>
              <a:gd name="T2" fmla="*/ 0 w 5748"/>
              <a:gd name="T3" fmla="*/ 609600 h 246"/>
              <a:gd name="T4" fmla="*/ 0 w 5748"/>
              <a:gd name="T5" fmla="*/ 0 h 246"/>
              <a:gd name="T6" fmla="*/ 2895600 w 5748"/>
              <a:gd name="T7" fmla="*/ 0 h 246"/>
              <a:gd name="T8" fmla="*/ 2895600 w 5748"/>
              <a:gd name="T9" fmla="*/ 609600 h 246"/>
              <a:gd name="T10" fmla="*/ 2895600 w 5748"/>
              <a:gd name="T11" fmla="*/ 609600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e-IL"/>
          </a:p>
        </p:txBody>
      </p:sp>
      <p:grpSp>
        <p:nvGrpSpPr>
          <p:cNvPr id="2052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63495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e-IL"/>
            </a:p>
          </p:txBody>
        </p:sp>
        <p:grpSp>
          <p:nvGrpSpPr>
            <p:cNvPr id="2066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2068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2069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0 h 353"/>
                  <a:gd name="T4" fmla="*/ 24 w 186"/>
                  <a:gd name="T5" fmla="*/ 34 h 353"/>
                  <a:gd name="T6" fmla="*/ 18 w 186"/>
                  <a:gd name="T7" fmla="*/ 74 h 353"/>
                  <a:gd name="T8" fmla="*/ 42 w 186"/>
                  <a:gd name="T9" fmla="*/ 128 h 353"/>
                  <a:gd name="T10" fmla="*/ 48 w 186"/>
                  <a:gd name="T11" fmla="*/ 181 h 353"/>
                  <a:gd name="T12" fmla="*/ 0 w 186"/>
                  <a:gd name="T13" fmla="*/ 395 h 353"/>
                  <a:gd name="T14" fmla="*/ 54 w 186"/>
                  <a:gd name="T15" fmla="*/ 261 h 353"/>
                  <a:gd name="T16" fmla="*/ 84 w 186"/>
                  <a:gd name="T17" fmla="*/ 242 h 353"/>
                  <a:gd name="T18" fmla="*/ 126 w 186"/>
                  <a:gd name="T19" fmla="*/ 141 h 353"/>
                  <a:gd name="T20" fmla="*/ 144 w 186"/>
                  <a:gd name="T21" fmla="*/ 134 h 353"/>
                  <a:gd name="T22" fmla="*/ 144 w 186"/>
                  <a:gd name="T23" fmla="*/ 101 h 353"/>
                  <a:gd name="T24" fmla="*/ 186 w 186"/>
                  <a:gd name="T25" fmla="*/ 74 h 353"/>
                  <a:gd name="T26" fmla="*/ 162 w 186"/>
                  <a:gd name="T27" fmla="*/ 67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2070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2071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7 h 66"/>
                  <a:gd name="T8" fmla="*/ 6 w 155"/>
                  <a:gd name="T9" fmla="*/ 20 h 66"/>
                  <a:gd name="T10" fmla="*/ 0 w 155"/>
                  <a:gd name="T11" fmla="*/ 27 h 66"/>
                  <a:gd name="T12" fmla="*/ 78 w 155"/>
                  <a:gd name="T13" fmla="*/ 67 h 66"/>
                  <a:gd name="T14" fmla="*/ 96 w 155"/>
                  <a:gd name="T15" fmla="*/ 47 h 66"/>
                  <a:gd name="T16" fmla="*/ 155 w 155"/>
                  <a:gd name="T17" fmla="*/ 74 h 66"/>
                  <a:gd name="T18" fmla="*/ 126 w 155"/>
                  <a:gd name="T19" fmla="*/ 27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2072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41 h 72"/>
                  <a:gd name="T2" fmla="*/ 0 w 42"/>
                  <a:gd name="T3" fmla="*/ 20 h 72"/>
                  <a:gd name="T4" fmla="*/ 12 w 42"/>
                  <a:gd name="T5" fmla="*/ 7 h 72"/>
                  <a:gd name="T6" fmla="*/ 0 w 42"/>
                  <a:gd name="T7" fmla="*/ 7 h 72"/>
                  <a:gd name="T8" fmla="*/ 12 w 42"/>
                  <a:gd name="T9" fmla="*/ 7 h 72"/>
                  <a:gd name="T10" fmla="*/ 24 w 42"/>
                  <a:gd name="T11" fmla="*/ 7 h 72"/>
                  <a:gd name="T12" fmla="*/ 36 w 42"/>
                  <a:gd name="T13" fmla="*/ 7 h 72"/>
                  <a:gd name="T14" fmla="*/ 42 w 42"/>
                  <a:gd name="T15" fmla="*/ 0 h 72"/>
                  <a:gd name="T16" fmla="*/ 30 w 42"/>
                  <a:gd name="T17" fmla="*/ 20 h 72"/>
                  <a:gd name="T18" fmla="*/ 42 w 42"/>
                  <a:gd name="T19" fmla="*/ 54 h 72"/>
                  <a:gd name="T20" fmla="*/ 12 w 42"/>
                  <a:gd name="T21" fmla="*/ 81 h 72"/>
                  <a:gd name="T22" fmla="*/ 6 w 42"/>
                  <a:gd name="T23" fmla="*/ 41 h 72"/>
                  <a:gd name="T24" fmla="*/ 6 w 42"/>
                  <a:gd name="T25" fmla="*/ 41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  <p:sp>
          <p:nvSpPr>
            <p:cNvPr id="63502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e-IL"/>
            </a:p>
          </p:txBody>
        </p:sp>
      </p:grpSp>
      <p:grpSp>
        <p:nvGrpSpPr>
          <p:cNvPr id="2053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2059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1 h 287"/>
                <a:gd name="T4" fmla="*/ 66 w 365"/>
                <a:gd name="T5" fmla="*/ 110 h 287"/>
                <a:gd name="T6" fmla="*/ 143 w 365"/>
                <a:gd name="T7" fmla="*/ 183 h 287"/>
                <a:gd name="T8" fmla="*/ 191 w 365"/>
                <a:gd name="T9" fmla="*/ 170 h 287"/>
                <a:gd name="T10" fmla="*/ 341 w 365"/>
                <a:gd name="T11" fmla="*/ 291 h 287"/>
                <a:gd name="T12" fmla="*/ 305 w 365"/>
                <a:gd name="T13" fmla="*/ 176 h 287"/>
                <a:gd name="T14" fmla="*/ 365 w 365"/>
                <a:gd name="T15" fmla="*/ 134 h 287"/>
                <a:gd name="T16" fmla="*/ 359 w 365"/>
                <a:gd name="T17" fmla="*/ 128 h 287"/>
                <a:gd name="T18" fmla="*/ 335 w 365"/>
                <a:gd name="T19" fmla="*/ 116 h 287"/>
                <a:gd name="T20" fmla="*/ 299 w 365"/>
                <a:gd name="T21" fmla="*/ 91 h 287"/>
                <a:gd name="T22" fmla="*/ 257 w 365"/>
                <a:gd name="T23" fmla="*/ 73 h 287"/>
                <a:gd name="T24" fmla="*/ 215 w 365"/>
                <a:gd name="T25" fmla="*/ 55 h 287"/>
                <a:gd name="T26" fmla="*/ 173 w 365"/>
                <a:gd name="T27" fmla="*/ 37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060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061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1 h 60"/>
                <a:gd name="T16" fmla="*/ 65 w 71"/>
                <a:gd name="T17" fmla="*/ 43 h 60"/>
                <a:gd name="T18" fmla="*/ 71 w 71"/>
                <a:gd name="T19" fmla="*/ 55 h 60"/>
                <a:gd name="T20" fmla="*/ 71 w 71"/>
                <a:gd name="T21" fmla="*/ 61 h 60"/>
                <a:gd name="T22" fmla="*/ 59 w 71"/>
                <a:gd name="T23" fmla="*/ 55 h 60"/>
                <a:gd name="T24" fmla="*/ 47 w 71"/>
                <a:gd name="T25" fmla="*/ 43 h 60"/>
                <a:gd name="T26" fmla="*/ 23 w 71"/>
                <a:gd name="T27" fmla="*/ 31 h 60"/>
                <a:gd name="T28" fmla="*/ 23 w 71"/>
                <a:gd name="T29" fmla="*/ 37 h 60"/>
                <a:gd name="T30" fmla="*/ 18 w 71"/>
                <a:gd name="T31" fmla="*/ 43 h 60"/>
                <a:gd name="T32" fmla="*/ 12 w 71"/>
                <a:gd name="T33" fmla="*/ 49 h 60"/>
                <a:gd name="T34" fmla="*/ 6 w 71"/>
                <a:gd name="T35" fmla="*/ 49 h 60"/>
                <a:gd name="T36" fmla="*/ 6 w 71"/>
                <a:gd name="T37" fmla="*/ 49 h 60"/>
                <a:gd name="T38" fmla="*/ 6 w 71"/>
                <a:gd name="T39" fmla="*/ 37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062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5 h 162"/>
                <a:gd name="T10" fmla="*/ 96 w 161"/>
                <a:gd name="T11" fmla="*/ 61 h 162"/>
                <a:gd name="T12" fmla="*/ 102 w 161"/>
                <a:gd name="T13" fmla="*/ 73 h 162"/>
                <a:gd name="T14" fmla="*/ 108 w 161"/>
                <a:gd name="T15" fmla="*/ 85 h 162"/>
                <a:gd name="T16" fmla="*/ 120 w 161"/>
                <a:gd name="T17" fmla="*/ 97 h 162"/>
                <a:gd name="T18" fmla="*/ 143 w 161"/>
                <a:gd name="T19" fmla="*/ 115 h 162"/>
                <a:gd name="T20" fmla="*/ 155 w 161"/>
                <a:gd name="T21" fmla="*/ 140 h 162"/>
                <a:gd name="T22" fmla="*/ 161 w 161"/>
                <a:gd name="T23" fmla="*/ 158 h 162"/>
                <a:gd name="T24" fmla="*/ 161 w 161"/>
                <a:gd name="T25" fmla="*/ 164 h 162"/>
                <a:gd name="T26" fmla="*/ 96 w 161"/>
                <a:gd name="T27" fmla="*/ 103 h 162"/>
                <a:gd name="T28" fmla="*/ 30 w 161"/>
                <a:gd name="T29" fmla="*/ 55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063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1 h 60"/>
                <a:gd name="T4" fmla="*/ 41 w 59"/>
                <a:gd name="T5" fmla="*/ 37 h 60"/>
                <a:gd name="T6" fmla="*/ 47 w 59"/>
                <a:gd name="T7" fmla="*/ 43 h 60"/>
                <a:gd name="T8" fmla="*/ 53 w 59"/>
                <a:gd name="T9" fmla="*/ 55 h 60"/>
                <a:gd name="T10" fmla="*/ 53 w 59"/>
                <a:gd name="T11" fmla="*/ 61 h 60"/>
                <a:gd name="T12" fmla="*/ 47 w 59"/>
                <a:gd name="T13" fmla="*/ 55 h 60"/>
                <a:gd name="T14" fmla="*/ 35 w 59"/>
                <a:gd name="T15" fmla="*/ 49 h 60"/>
                <a:gd name="T16" fmla="*/ 23 w 59"/>
                <a:gd name="T17" fmla="*/ 37 h 60"/>
                <a:gd name="T18" fmla="*/ 17 w 59"/>
                <a:gd name="T19" fmla="*/ 31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2064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7 h 204"/>
                <a:gd name="T2" fmla="*/ 245 w 245"/>
                <a:gd name="T3" fmla="*/ 43 h 204"/>
                <a:gd name="T4" fmla="*/ 209 w 245"/>
                <a:gd name="T5" fmla="*/ 85 h 204"/>
                <a:gd name="T6" fmla="*/ 143 w 245"/>
                <a:gd name="T7" fmla="*/ 134 h 204"/>
                <a:gd name="T8" fmla="*/ 167 w 245"/>
                <a:gd name="T9" fmla="*/ 158 h 204"/>
                <a:gd name="T10" fmla="*/ 179 w 245"/>
                <a:gd name="T11" fmla="*/ 207 h 204"/>
                <a:gd name="T12" fmla="*/ 77 w 245"/>
                <a:gd name="T13" fmla="*/ 134 h 204"/>
                <a:gd name="T14" fmla="*/ 47 w 245"/>
                <a:gd name="T15" fmla="*/ 85 h 204"/>
                <a:gd name="T16" fmla="*/ 89 w 245"/>
                <a:gd name="T17" fmla="*/ 67 h 204"/>
                <a:gd name="T18" fmla="*/ 59 w 245"/>
                <a:gd name="T19" fmla="*/ 37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7 h 204"/>
                <a:gd name="T50" fmla="*/ 233 w 245"/>
                <a:gd name="T51" fmla="*/ 37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63510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6351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63512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513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514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49D54C84-B616-4FCD-AAE4-0CC11F2FC93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7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</p:sldLayoutIdLst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flip="none" rotWithShape="0">
          <a:gsLst>
            <a:gs pos="53000">
              <a:schemeClr val="bg1">
                <a:gamma/>
                <a:shade val="46275"/>
                <a:invGamma/>
                <a:lumMod val="0"/>
                <a:lumOff val="100000"/>
                <a:alpha val="33000"/>
              </a:schemeClr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558925"/>
            <a:ext cx="7773987" cy="1470025"/>
          </a:xfrm>
        </p:spPr>
        <p:txBody>
          <a:bodyPr/>
          <a:lstStyle/>
          <a:p>
            <a:pPr eaLnBrk="1" hangingPunct="1">
              <a:defRPr/>
            </a:pPr>
            <a:r>
              <a:rPr lang="he-IL" sz="6600" dirty="0" smtClean="0">
                <a:solidFill>
                  <a:srgbClr val="FF3300"/>
                </a:solidFill>
              </a:rPr>
              <a:t>החיסכון במס - הכיצד</a:t>
            </a:r>
            <a:endParaRPr lang="en-US" sz="6600" dirty="0" smtClean="0">
              <a:solidFill>
                <a:srgbClr val="FF33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981" y="3501008"/>
            <a:ext cx="7848600" cy="2520950"/>
          </a:xfrm>
        </p:spPr>
        <p:txBody>
          <a:bodyPr/>
          <a:lstStyle/>
          <a:p>
            <a:pPr eaLnBrk="1" hangingPunct="1">
              <a:defRPr/>
            </a:pPr>
            <a:r>
              <a:rPr lang="he-IL" sz="4000" b="1" dirty="0" smtClean="0"/>
              <a:t>ריקי כוכב – חשבונאית ויועצת מס</a:t>
            </a:r>
          </a:p>
          <a:p>
            <a:pPr eaLnBrk="1" hangingPunct="1">
              <a:defRPr/>
            </a:pPr>
            <a:r>
              <a:rPr lang="he-IL" b="1" dirty="0" smtClean="0"/>
              <a:t>  </a:t>
            </a:r>
          </a:p>
          <a:p>
            <a:pPr eaLnBrk="1" hangingPunct="1">
              <a:defRPr/>
            </a:pPr>
            <a:r>
              <a:rPr lang="he-IL" b="1" dirty="0" smtClean="0"/>
              <a:t>2019</a:t>
            </a:r>
            <a:endParaRPr lang="he-IL" b="1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468313" y="404813"/>
            <a:ext cx="8135937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he-IL" sz="4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he-IL" sz="4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sz="40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e-IL" b="1" dirty="0"/>
              <a:t>הוצאות מוכרות בעסק</a:t>
            </a:r>
            <a:endParaRPr lang="en-US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he-IL" sz="2800" dirty="0" smtClean="0"/>
              <a:t>תשלום דמי חבר לארגונים מקצועיים</a:t>
            </a:r>
          </a:p>
          <a:p>
            <a:pPr marL="609600" indent="-609600" eaLnBrk="1" hangingPunct="1"/>
            <a:r>
              <a:rPr lang="he-IL" sz="2800" dirty="0" smtClean="0"/>
              <a:t>ביטוח אובדן כושר עבודה</a:t>
            </a:r>
          </a:p>
          <a:p>
            <a:pPr marL="609600" indent="-609600" eaLnBrk="1" hangingPunct="1"/>
            <a:r>
              <a:rPr lang="he-IL" sz="2800" dirty="0" smtClean="0"/>
              <a:t>ביטוח חיים/ביטוח חיים למשכנתא.</a:t>
            </a:r>
          </a:p>
          <a:p>
            <a:pPr marL="609600" indent="-609600" eaLnBrk="1" hangingPunct="1"/>
            <a:r>
              <a:rPr lang="he-IL" sz="2800" dirty="0" smtClean="0"/>
              <a:t>הפקדה לקרן ההשתלמות</a:t>
            </a:r>
          </a:p>
          <a:p>
            <a:pPr marL="609600" indent="-609600" eaLnBrk="1" hangingPunct="1"/>
            <a:r>
              <a:rPr lang="he-IL" sz="2800" dirty="0" smtClean="0"/>
              <a:t>הפקדה לביטוח פנסיוני</a:t>
            </a:r>
          </a:p>
          <a:p>
            <a:pPr marL="609600" indent="-609600" eaLnBrk="1" hangingPunct="1"/>
            <a:r>
              <a:rPr lang="he-IL" sz="2800" dirty="0" smtClean="0"/>
              <a:t>תרומות למוסד ציבורי – מעל </a:t>
            </a:r>
            <a:r>
              <a:rPr lang="he-IL" sz="2800" dirty="0" smtClean="0"/>
              <a:t>190 </a:t>
            </a:r>
            <a:r>
              <a:rPr lang="he-IL" sz="2800" dirty="0" smtClean="0"/>
              <a:t>שח בשנה.</a:t>
            </a:r>
          </a:p>
          <a:p>
            <a:pPr marL="609600" indent="-609600" eaLnBrk="1" hangingPunct="1"/>
            <a:r>
              <a:rPr lang="he-IL" sz="2800" dirty="0" smtClean="0"/>
              <a:t>חישוב נפרד/מאוחד – כ"א עובד לפחות 36 שעות, העסק לא בדירת המגורים, אין הכנסה אחרת והודעה נמסרה לפקיד השומה חודש לפני תחילת השנה.</a:t>
            </a:r>
            <a:endParaRPr lang="en-US" sz="28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638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e-IL" dirty="0" smtClean="0"/>
              <a:t>חוק מע"מ</a:t>
            </a:r>
            <a:endParaRPr lang="en-US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sz="2000" dirty="0" smtClean="0"/>
              <a:t>ועדת </a:t>
            </a:r>
            <a:r>
              <a:rPr lang="he-IL" sz="2000" dirty="0"/>
              <a:t>הכספים של הכנסת אישרה ביום 6.3.2012 מספר תיקונים לחוק המע"מ, החשוב שבהם:</a:t>
            </a:r>
            <a:endParaRPr lang="en-US" sz="2000" dirty="0"/>
          </a:p>
          <a:p>
            <a:pPr marL="0" indent="0">
              <a:buNone/>
            </a:pPr>
            <a:r>
              <a:rPr lang="he-IL" sz="2000" dirty="0"/>
              <a:t> </a:t>
            </a:r>
            <a:endParaRPr lang="en-US" sz="2000" dirty="0"/>
          </a:p>
          <a:p>
            <a:pPr marL="0" indent="0">
              <a:buNone/>
            </a:pPr>
            <a:r>
              <a:rPr lang="he-IL" sz="2000" b="1" u="sng" dirty="0"/>
              <a:t>תשלום המע"מ רק על בסיס התקבולים במזומן</a:t>
            </a:r>
            <a:endParaRPr lang="en-US" sz="2000" dirty="0"/>
          </a:p>
          <a:p>
            <a:pPr marL="0" indent="0">
              <a:buNone/>
            </a:pPr>
            <a:r>
              <a:rPr lang="he-IL" sz="2000" dirty="0"/>
              <a:t>  </a:t>
            </a:r>
            <a:endParaRPr lang="en-US" sz="2000" dirty="0"/>
          </a:p>
          <a:p>
            <a:pPr marL="0" indent="0">
              <a:buNone/>
            </a:pPr>
            <a:r>
              <a:rPr lang="he-IL" sz="2000" dirty="0"/>
              <a:t>בעל עסק קטן הנותן שירותים מהיום ינפיק חשבונית מס עם קבלת התשלום.</a:t>
            </a:r>
            <a:endParaRPr lang="en-US" sz="2000" dirty="0"/>
          </a:p>
          <a:p>
            <a:pPr marL="0" indent="0">
              <a:buNone/>
            </a:pPr>
            <a:r>
              <a:rPr lang="he-IL" sz="2000" dirty="0" smtClean="0"/>
              <a:t>בנוסח </a:t>
            </a:r>
            <a:r>
              <a:rPr lang="he-IL" sz="2000" dirty="0"/>
              <a:t>התיקון: "עוסק מורשה ראשי להוציא לגבי עסקה חייבת במס חשבונית מס במקום חשבונית עסקה... אולם הקונה לא ידרוש חשבונית מס קודם לתשלום התמורה או חלקה לפי העניין.."</a:t>
            </a:r>
            <a:endParaRPr lang="en-US" sz="2000" dirty="0"/>
          </a:p>
          <a:p>
            <a:pPr marL="0" indent="0">
              <a:buNone/>
            </a:pPr>
            <a:r>
              <a:rPr lang="he-IL" sz="2000" dirty="0" smtClean="0"/>
              <a:t>בעל </a:t>
            </a:r>
            <a:r>
              <a:rPr lang="he-IL" sz="2000" dirty="0"/>
              <a:t>עסק הנותן שירותים יוציא חשבונית עסקה בגין השירות שנתן, הקונה איננו רשאי לדרוש חשבונית מס בגין השירות טרם שילם בגינו.</a:t>
            </a:r>
            <a:endParaRPr lang="en-US" sz="2000" dirty="0"/>
          </a:p>
          <a:p>
            <a:pPr marL="0" indent="0">
              <a:buNone/>
            </a:pPr>
            <a:r>
              <a:rPr lang="he-IL" sz="2000" dirty="0"/>
              <a:t> </a:t>
            </a:r>
            <a:endParaRPr lang="en-US" sz="2000" dirty="0"/>
          </a:p>
          <a:p>
            <a:pPr marL="609600" indent="-609600"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e-IL" dirty="0"/>
              <a:t>חוק מע"מ</a:t>
            </a:r>
            <a:endParaRPr lang="en-US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he-IL" sz="2400" dirty="0"/>
              <a:t>להבדיל מהמצב כיום בו מתבקש נותן השירות להנפיק חשבונית מס ולדווח למע"מ ולשלם מקדמות למס הכנסה כחודשיים שלושה (במקרה הטוב) לפני מועד התשלום. החשבונית </a:t>
            </a:r>
            <a:r>
              <a:rPr lang="he-IL" sz="2400" dirty="0" smtClean="0"/>
              <a:t>אפשרה </a:t>
            </a:r>
            <a:r>
              <a:rPr lang="he-IL" sz="2400" dirty="0"/>
              <a:t>למזמין העבודה לנכות את הוצאות המע"מ מהכנסותיו וכך להקטין את חבות המס שלו מבלי ששילם בפועל עבור השירות שקיבל. נותן השירות נאלץ לממן את מזמין העבודה עד למועד </a:t>
            </a:r>
            <a:r>
              <a:rPr lang="he-IL" sz="2400" dirty="0" smtClean="0"/>
              <a:t>התקבול.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he-IL" sz="2400" b="1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he-IL" sz="2400" b="1" dirty="0" smtClean="0"/>
              <a:t>העונש על התנית התשלום בקבלת חשבונית מס הוא: 3 חודשי מאסר או קנס בסך 9,600 ₪.</a:t>
            </a:r>
            <a:endParaRPr lang="en-US" sz="2400" b="1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e-IL" dirty="0" smtClean="0"/>
              <a:t>נקודות זיכוי</a:t>
            </a:r>
            <a:endParaRPr lang="en-US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 sz="2800" dirty="0" smtClean="0"/>
              <a:t>שתי נקודות זיכוי לגבר בגין ילד עד גיל שלוש.</a:t>
            </a:r>
          </a:p>
          <a:p>
            <a:pPr eaLnBrk="1" hangingPunct="1">
              <a:lnSpc>
                <a:spcPct val="90000"/>
              </a:lnSpc>
            </a:pPr>
            <a:r>
              <a:rPr lang="he-IL" sz="2800" dirty="0" smtClean="0"/>
              <a:t>נקודת זיכוי בגין תשלום מזונות עבור כלכלת ילדים.</a:t>
            </a:r>
          </a:p>
          <a:p>
            <a:pPr eaLnBrk="1" hangingPunct="1">
              <a:lnSpc>
                <a:spcPct val="90000"/>
              </a:lnSpc>
            </a:pPr>
            <a:r>
              <a:rPr lang="he-IL" sz="2800" dirty="0" smtClean="0"/>
              <a:t>נקודת זיכוי נוספת לאשה בגין ילד עד גיל חמש.</a:t>
            </a:r>
          </a:p>
          <a:p>
            <a:pPr eaLnBrk="1" hangingPunct="1">
              <a:lnSpc>
                <a:spcPct val="90000"/>
              </a:lnSpc>
            </a:pPr>
            <a:r>
              <a:rPr lang="he-IL" sz="2800" dirty="0" smtClean="0"/>
              <a:t>נקודת זיכוי בשנה העוקבת ולאחריה בגין זכאות לתואר ראשון/שני/לימודי הוראה. (עד שלוש שנים לתואר ראשון, עד שנתיים לתואר שני).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1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20"/>
                            </p:stCondLst>
                            <p:childTnLst>
                              <p:par>
                                <p:cTn id="23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30"/>
                            </p:stCondLst>
                            <p:childTnLst>
                              <p:par>
                                <p:cTn id="29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e-IL" sz="4000" dirty="0" smtClean="0"/>
              <a:t>תודה על ההקשבה</a:t>
            </a:r>
            <a:endParaRPr lang="en-US" sz="4000" dirty="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he-IL" dirty="0" smtClean="0"/>
          </a:p>
          <a:p>
            <a:pPr eaLnBrk="1" hangingPunct="1"/>
            <a:endParaRPr lang="he-IL" dirty="0" smtClean="0"/>
          </a:p>
          <a:p>
            <a:pPr eaLnBrk="1" hangingPunct="1"/>
            <a:endParaRPr lang="he-IL" dirty="0" smtClean="0"/>
          </a:p>
          <a:p>
            <a:pPr eaLnBrk="1" hangingPunct="1"/>
            <a:endParaRPr lang="he-IL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2483768" y="2000595"/>
            <a:ext cx="4615431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he-IL" sz="2800" dirty="0"/>
              <a:t>משרד לחשבונאות ויעוץ מס </a:t>
            </a:r>
          </a:p>
          <a:p>
            <a:pPr eaLnBrk="1" hangingPunct="1"/>
            <a:endParaRPr lang="he-IL" sz="2800" dirty="0"/>
          </a:p>
          <a:p>
            <a:pPr eaLnBrk="1" hangingPunct="1"/>
            <a:r>
              <a:rPr lang="he-IL" sz="2800" dirty="0"/>
              <a:t>רחוב חנה רובינא 12 ראשון לציון</a:t>
            </a:r>
          </a:p>
          <a:p>
            <a:pPr eaLnBrk="1" hangingPunct="1"/>
            <a:endParaRPr lang="he-IL" sz="2800" dirty="0"/>
          </a:p>
          <a:p>
            <a:pPr eaLnBrk="1" hangingPunct="1"/>
            <a:r>
              <a:rPr lang="he-IL" sz="2800" dirty="0"/>
              <a:t>נייד : 052-8271268 </a:t>
            </a:r>
          </a:p>
          <a:p>
            <a:pPr eaLnBrk="1" hangingPunct="1"/>
            <a:endParaRPr lang="he-IL" sz="2800" dirty="0"/>
          </a:p>
          <a:p>
            <a:pPr eaLnBrk="1" hangingPunct="1"/>
            <a:r>
              <a:rPr lang="he-IL" sz="2800" dirty="0"/>
              <a:t>דוא"ל : </a:t>
            </a:r>
            <a:r>
              <a:rPr lang="en-US" sz="2800" dirty="0"/>
              <a:t>ri2003@013.net.il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3277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e-IL" dirty="0" smtClean="0"/>
              <a:t/>
            </a:r>
            <a:br>
              <a:rPr lang="he-IL" dirty="0" smtClean="0"/>
            </a:br>
            <a:r>
              <a:rPr lang="he-IL" dirty="0" smtClean="0"/>
              <a:t> </a:t>
            </a:r>
            <a:r>
              <a:rPr lang="he-IL" b="1" dirty="0"/>
              <a:t>הוצאות מוכרות בעסק</a:t>
            </a:r>
            <a:r>
              <a:rPr lang="en-US" b="1" dirty="0"/>
              <a:t/>
            </a:r>
            <a:br>
              <a:rPr lang="en-US" b="1" dirty="0"/>
            </a:br>
            <a:endParaRPr lang="en-US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sz="2400" b="1" i="1" dirty="0" smtClean="0"/>
              <a:t>"לשם </a:t>
            </a:r>
            <a:r>
              <a:rPr lang="he-IL" sz="2400" b="1" i="1" dirty="0"/>
              <a:t>בירור הכנסתו החייבת של אדם ינוכו, זולת אם הניכוי הוגבל או לא הותר, על פי סעיף 31 - יציאות והוצאות שיצאו</a:t>
            </a:r>
            <a:r>
              <a:rPr lang="he-IL" sz="2400" b="1" i="1" u="sng" dirty="0"/>
              <a:t> כולן </a:t>
            </a:r>
            <a:r>
              <a:rPr lang="he-IL" sz="2400" b="1" i="1" dirty="0"/>
              <a:t>בייצור הכנסתו בשנת המס,</a:t>
            </a:r>
            <a:r>
              <a:rPr lang="he-IL" sz="2400" b="1" i="1" u="sng" dirty="0"/>
              <a:t> ולשם כך </a:t>
            </a:r>
            <a:r>
              <a:rPr lang="he-IL" sz="2400" b="1" i="1" u="sng" dirty="0" smtClean="0"/>
              <a:t>בלבד</a:t>
            </a:r>
            <a:r>
              <a:rPr lang="he-IL" sz="2400" b="1" i="1" dirty="0" smtClean="0"/>
              <a:t>..."</a:t>
            </a:r>
            <a:endParaRPr lang="he-IL" sz="2400" b="1" dirty="0"/>
          </a:p>
          <a:p>
            <a:pPr marL="0" indent="0">
              <a:buNone/>
            </a:pPr>
            <a:endParaRPr lang="he-IL" sz="2400" b="1" dirty="0"/>
          </a:p>
          <a:p>
            <a:pPr marL="0" indent="0">
              <a:buNone/>
            </a:pPr>
            <a:r>
              <a:rPr lang="he-IL" sz="2400" b="1" dirty="0" smtClean="0"/>
              <a:t>בשנת 2009 יצא תיקון בנושא ההוצאות שאינן מוכרות בעסק:</a:t>
            </a:r>
          </a:p>
          <a:p>
            <a:pPr marL="0" indent="0">
              <a:buNone/>
            </a:pPr>
            <a:endParaRPr lang="he-IL" sz="2400" b="1" dirty="0" smtClean="0"/>
          </a:p>
          <a:p>
            <a:pPr marL="0" indent="0">
              <a:buNone/>
            </a:pPr>
            <a:r>
              <a:rPr lang="he-IL" sz="2400" b="1" dirty="0" smtClean="0"/>
              <a:t>"הוצאות </a:t>
            </a:r>
            <a:r>
              <a:rPr lang="he-IL" sz="2400" b="1" dirty="0"/>
              <a:t>שאינן הוצאות כרוכות ושלובות בתהליך הפקת ההכנסה, </a:t>
            </a:r>
            <a:r>
              <a:rPr lang="he-IL" sz="2400" b="1" dirty="0" smtClean="0"/>
              <a:t>לרבות הוצאות </a:t>
            </a:r>
            <a:r>
              <a:rPr lang="he-IL" sz="2400" b="1" dirty="0"/>
              <a:t>הבית, הוצאות פרטיות, הוצאות שהוצאו לשם הגעה </a:t>
            </a:r>
            <a:r>
              <a:rPr lang="he-IL" sz="2400" b="1" dirty="0" smtClean="0"/>
              <a:t>למקום ההשתכרות לשם וחזרה </a:t>
            </a:r>
            <a:r>
              <a:rPr lang="he-IL" sz="2400" b="1" dirty="0"/>
              <a:t>ממנו, והוצאות שהוצאו לשם טיפול בילד </a:t>
            </a:r>
            <a:r>
              <a:rPr lang="he-IL" sz="2400" b="1" dirty="0" smtClean="0"/>
              <a:t>או השגחה </a:t>
            </a:r>
            <a:r>
              <a:rPr lang="he-IL" sz="2400" b="1" dirty="0"/>
              <a:t>עליו או לשם טיפול באדם אחר או השגחה </a:t>
            </a:r>
            <a:r>
              <a:rPr lang="he-IL" sz="2400" b="1" dirty="0" smtClean="0"/>
              <a:t>עליו..."</a:t>
            </a:r>
            <a:endParaRPr lang="he-IL" sz="2400" b="1" dirty="0"/>
          </a:p>
        </p:txBody>
      </p:sp>
    </p:spTree>
    <p:extLst>
      <p:ext uri="{BB962C8B-B14F-4D97-AF65-F5344CB8AC3E}">
        <p14:creationId xmlns:p14="http://schemas.microsoft.com/office/powerpoint/2010/main" val="3613136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115616" y="228600"/>
            <a:ext cx="7336234" cy="111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he-IL" sz="4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הוצאות מוכרות בעסק</a:t>
            </a:r>
            <a:endParaRPr lang="en-US" sz="44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5496" y="1341438"/>
            <a:ext cx="9001000" cy="467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he-IL" sz="2800" b="1" u="sng" dirty="0" smtClean="0">
                <a:solidFill>
                  <a:srgbClr val="FF0000"/>
                </a:solidFill>
              </a:rPr>
              <a:t>הוצאות טלפון דואר ותקשורת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</a:pPr>
            <a:endParaRPr lang="he-IL" sz="2800" b="1" u="sng" dirty="0" smtClean="0"/>
          </a:p>
          <a:p>
            <a:pPr lvl="0"/>
            <a:r>
              <a:rPr lang="he-IL" sz="2800" dirty="0" smtClean="0"/>
              <a:t>1. </a:t>
            </a:r>
            <a:r>
              <a:rPr lang="he-IL" sz="2800" dirty="0" smtClean="0">
                <a:solidFill>
                  <a:srgbClr val="FF0000"/>
                </a:solidFill>
              </a:rPr>
              <a:t>טלפון </a:t>
            </a:r>
            <a:r>
              <a:rPr lang="he-IL" sz="2800" dirty="0">
                <a:solidFill>
                  <a:srgbClr val="FF0000"/>
                </a:solidFill>
              </a:rPr>
              <a:t>סלולארי</a:t>
            </a:r>
            <a:endParaRPr lang="en-US" sz="2800" dirty="0">
              <a:solidFill>
                <a:srgbClr val="FF0000"/>
              </a:solidFill>
            </a:endParaRPr>
          </a:p>
          <a:p>
            <a:pPr lvl="1"/>
            <a:r>
              <a:rPr lang="he-IL" sz="2800" dirty="0" smtClean="0"/>
              <a:t>ההוצאות יוכרו </a:t>
            </a:r>
            <a:r>
              <a:rPr lang="he-IL" sz="2800" dirty="0"/>
              <a:t>במלואם מלבד סכום </a:t>
            </a:r>
            <a:r>
              <a:rPr lang="he-IL" sz="2800" dirty="0" smtClean="0"/>
              <a:t>של 1,260₪.</a:t>
            </a:r>
          </a:p>
          <a:p>
            <a:pPr lvl="1"/>
            <a:r>
              <a:rPr lang="he-IL" sz="2800" dirty="0" smtClean="0"/>
              <a:t> לעניין </a:t>
            </a:r>
            <a:r>
              <a:rPr lang="he-IL" sz="2800" dirty="0"/>
              <a:t>מע"מ מוכר רק 2/3 מהמע"מ בחשבונית</a:t>
            </a:r>
            <a:r>
              <a:rPr lang="he-IL" sz="2800" dirty="0" smtClean="0"/>
              <a:t>.</a:t>
            </a:r>
          </a:p>
          <a:p>
            <a:r>
              <a:rPr lang="he-IL" sz="2800" dirty="0" smtClean="0"/>
              <a:t>2. </a:t>
            </a:r>
            <a:r>
              <a:rPr lang="he-IL" sz="2800" dirty="0" smtClean="0">
                <a:solidFill>
                  <a:srgbClr val="FF0000"/>
                </a:solidFill>
              </a:rPr>
              <a:t>טלפון קווי</a:t>
            </a:r>
          </a:p>
          <a:p>
            <a:pPr lvl="1"/>
            <a:r>
              <a:rPr lang="he-IL" sz="2800" dirty="0" smtClean="0"/>
              <a:t>קו טלפון נפרד לעסק, יוכרו ההוצאות במלואם.</a:t>
            </a:r>
          </a:p>
          <a:p>
            <a:pPr lvl="1"/>
            <a:r>
              <a:rPr lang="he-IL" sz="2800" dirty="0" smtClean="0"/>
              <a:t>הוצאות טלפון למי שעיקר עיסוקו מביתו יוכרו 80%   מההוצאה או ההוצאה העולה על 2,400 שח בשנה.</a:t>
            </a:r>
          </a:p>
          <a:p>
            <a:pPr marL="514350" indent="-514350">
              <a:buAutoNum type="arabicPeriod" startAt="3"/>
            </a:pP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e-IL" b="1" dirty="0"/>
              <a:t>הוצאות מוכרות בעסק</a:t>
            </a:r>
            <a:endParaRPr lang="en-US" b="1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6792"/>
            <a:ext cx="8363272" cy="4539208"/>
          </a:xfrm>
        </p:spPr>
        <p:txBody>
          <a:bodyPr/>
          <a:lstStyle/>
          <a:p>
            <a:pPr marL="0" indent="0">
              <a:buNone/>
            </a:pPr>
            <a:r>
              <a:rPr lang="he-IL" sz="2800" dirty="0" smtClean="0">
                <a:latin typeface="+mj-lt"/>
              </a:rPr>
              <a:t>3. </a:t>
            </a:r>
            <a:r>
              <a:rPr lang="he-IL" sz="2800" dirty="0" smtClean="0">
                <a:solidFill>
                  <a:srgbClr val="FF0000"/>
                </a:solidFill>
                <a:latin typeface="+mj-lt"/>
              </a:rPr>
              <a:t>דואר</a:t>
            </a:r>
          </a:p>
          <a:p>
            <a:pPr marL="400050" lvl="1" indent="0">
              <a:spcBef>
                <a:spcPct val="0"/>
              </a:spcBef>
              <a:buNone/>
            </a:pPr>
            <a:r>
              <a:rPr lang="he-IL" kern="1200" dirty="0" smtClean="0">
                <a:latin typeface="Arial" pitchFamily="34" charset="0"/>
                <a:cs typeface="Arial" pitchFamily="34" charset="0"/>
              </a:rPr>
              <a:t>הוצאות </a:t>
            </a:r>
            <a:r>
              <a:rPr lang="he-IL" kern="1200" dirty="0">
                <a:latin typeface="Arial" pitchFamily="34" charset="0"/>
                <a:cs typeface="Arial" pitchFamily="34" charset="0"/>
              </a:rPr>
              <a:t>דואר יוכרו במלואם ובמע"מ מלא.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he-IL" sz="2800" kern="1200" dirty="0" smtClean="0">
                <a:latin typeface="Arial" pitchFamily="34" charset="0"/>
                <a:cs typeface="Arial" pitchFamily="34" charset="0"/>
              </a:rPr>
              <a:t>4. </a:t>
            </a:r>
            <a:r>
              <a:rPr lang="he-IL" sz="2800" kern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אינטרנט </a:t>
            </a:r>
            <a:r>
              <a:rPr lang="he-IL" sz="2800" kern="1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ואחזקת אתר</a:t>
            </a:r>
          </a:p>
          <a:p>
            <a:pPr marL="400050" lvl="1" indent="0" eaLnBrk="1" hangingPunct="1">
              <a:spcBef>
                <a:spcPct val="0"/>
              </a:spcBef>
              <a:buNone/>
            </a:pPr>
            <a:r>
              <a:rPr lang="he-IL" kern="1200" dirty="0" smtClean="0">
                <a:latin typeface="Arial" pitchFamily="34" charset="0"/>
                <a:cs typeface="Arial" pitchFamily="34" charset="0"/>
              </a:rPr>
              <a:t>הוצאות </a:t>
            </a:r>
            <a:r>
              <a:rPr lang="he-IL" kern="1200" dirty="0">
                <a:latin typeface="Arial" pitchFamily="34" charset="0"/>
                <a:cs typeface="Arial" pitchFamily="34" charset="0"/>
              </a:rPr>
              <a:t>ספק + תשתית אינטרנט.</a:t>
            </a:r>
          </a:p>
          <a:p>
            <a:pPr marL="400050" lvl="1" indent="0" eaLnBrk="1" hangingPunct="1">
              <a:spcBef>
                <a:spcPct val="0"/>
              </a:spcBef>
              <a:buNone/>
            </a:pPr>
            <a:r>
              <a:rPr lang="he-IL" kern="1200" dirty="0" smtClean="0">
                <a:latin typeface="Arial" pitchFamily="34" charset="0"/>
                <a:cs typeface="Arial" pitchFamily="34" charset="0"/>
              </a:rPr>
              <a:t>הוצאות </a:t>
            </a:r>
            <a:r>
              <a:rPr lang="he-IL" kern="1200" dirty="0">
                <a:latin typeface="Arial" pitchFamily="34" charset="0"/>
                <a:cs typeface="Arial" pitchFamily="34" charset="0"/>
              </a:rPr>
              <a:t>אחזקה ותיקונים באתר, אחסון אתר וכד'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he-IL" sz="2800" kern="1200" dirty="0" smtClean="0">
                <a:latin typeface="Arial" pitchFamily="34" charset="0"/>
                <a:cs typeface="Arial" pitchFamily="34" charset="0"/>
              </a:rPr>
              <a:t>5. </a:t>
            </a:r>
            <a:r>
              <a:rPr lang="he-IL" sz="2800" kern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כבלים</a:t>
            </a:r>
            <a:endParaRPr lang="he-IL" sz="2800" kern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400050" lvl="1" indent="0" eaLnBrk="1" hangingPunct="1">
              <a:spcBef>
                <a:spcPct val="0"/>
              </a:spcBef>
              <a:buNone/>
            </a:pPr>
            <a:r>
              <a:rPr lang="he-IL" kern="1200" dirty="0" smtClean="0">
                <a:latin typeface="Arial" pitchFamily="34" charset="0"/>
                <a:cs typeface="Arial" pitchFamily="34" charset="0"/>
              </a:rPr>
              <a:t>הוצאות </a:t>
            </a:r>
            <a:r>
              <a:rPr lang="he-IL" kern="1200" dirty="0">
                <a:latin typeface="Arial" pitchFamily="34" charset="0"/>
                <a:cs typeface="Arial" pitchFamily="34" charset="0"/>
              </a:rPr>
              <a:t>טלוויזיה בכבלים לצורכי העבודה</a:t>
            </a:r>
            <a:r>
              <a:rPr lang="he-IL" sz="2400" dirty="0" smtClean="0">
                <a:latin typeface="+mj-lt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הוצאות מוכרות בעסק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495800"/>
          </a:xfrm>
        </p:spPr>
        <p:txBody>
          <a:bodyPr/>
          <a:lstStyle/>
          <a:p>
            <a:pPr lvl="0"/>
            <a:r>
              <a:rPr lang="he-IL" dirty="0"/>
              <a:t>הוצאות רכב</a:t>
            </a:r>
            <a:endParaRPr lang="en-US" dirty="0"/>
          </a:p>
          <a:p>
            <a:r>
              <a:rPr lang="he-IL" dirty="0"/>
              <a:t>הוצאות דלק, תיקונים במוסך, חניה, כבישי אגרה, רחיצה, ביטוח חובה, מקיף ורישיון רכב. </a:t>
            </a:r>
          </a:p>
          <a:p>
            <a:r>
              <a:rPr lang="he-IL" dirty="0"/>
              <a:t>חובה לציין מד קילומטר בסוף שנה.</a:t>
            </a:r>
            <a:endParaRPr lang="en-US" dirty="0"/>
          </a:p>
          <a:p>
            <a:r>
              <a:rPr lang="he-IL" dirty="0"/>
              <a:t>לעצמאי לא </a:t>
            </a:r>
            <a:r>
              <a:rPr lang="he-IL" dirty="0" smtClean="0"/>
              <a:t>תוכר </a:t>
            </a:r>
            <a:r>
              <a:rPr lang="he-IL" dirty="0"/>
              <a:t>55% מסך </a:t>
            </a:r>
            <a:r>
              <a:rPr lang="he-IL" dirty="0" smtClean="0"/>
              <a:t>ההוצאה הכוללת. לעניין מע"מ יוכר 2/3 מע"מ .</a:t>
            </a:r>
            <a:endParaRPr lang="en-US" dirty="0" smtClean="0"/>
          </a:p>
          <a:p>
            <a:r>
              <a:rPr lang="he-IL" dirty="0" smtClean="0"/>
              <a:t>הוצאות </a:t>
            </a:r>
            <a:r>
              <a:rPr lang="he-IL" dirty="0"/>
              <a:t>מע"מ בגין רכישת רכב – אינן ניתנות לקיזוז – מלבד מע"מ בגין רכישת משאית, רכב להובלת נוסעים או רכב ללימוד נהיגה.</a:t>
            </a:r>
            <a:endParaRPr lang="en-US" dirty="0"/>
          </a:p>
          <a:p>
            <a:r>
              <a:rPr lang="he-IL" dirty="0"/>
              <a:t>קנסות לא יוכרו.</a:t>
            </a:r>
            <a:endParaRPr lang="en-US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7601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he-IL" b="1" dirty="0"/>
              <a:t>הוצאות מוכרות בעסק</a:t>
            </a:r>
            <a:endParaRPr lang="en-US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he-IL" sz="2800" b="1" u="sng" dirty="0">
                <a:solidFill>
                  <a:srgbClr val="FF0000"/>
                </a:solidFill>
              </a:rPr>
              <a:t>כיבודים</a:t>
            </a:r>
            <a:endParaRPr lang="en-US" sz="2800" b="1" u="sng" dirty="0">
              <a:solidFill>
                <a:srgbClr val="FF0000"/>
              </a:solidFill>
            </a:endParaRPr>
          </a:p>
          <a:p>
            <a:r>
              <a:rPr lang="he-IL" sz="2800" dirty="0"/>
              <a:t>הוצאות כיבוד קל </a:t>
            </a:r>
            <a:r>
              <a:rPr lang="he-IL" sz="2800" dirty="0" smtClean="0"/>
              <a:t>בבית העסק – </a:t>
            </a:r>
            <a:r>
              <a:rPr lang="he-IL" sz="2800" dirty="0"/>
              <a:t>שתייה קרה, חמה, עוגיות וכד' </a:t>
            </a:r>
            <a:r>
              <a:rPr lang="he-IL" sz="2800" dirty="0" smtClean="0"/>
              <a:t>– </a:t>
            </a:r>
            <a:r>
              <a:rPr lang="he-IL" sz="2800" dirty="0"/>
              <a:t>יוכרו בשיעור של 80%.</a:t>
            </a:r>
            <a:endParaRPr lang="en-US" sz="2800" dirty="0"/>
          </a:p>
          <a:p>
            <a:r>
              <a:rPr lang="he-IL" sz="2800" b="1" dirty="0" smtClean="0"/>
              <a:t>ארוחות </a:t>
            </a:r>
            <a:r>
              <a:rPr lang="he-IL" sz="2800" b="1" dirty="0"/>
              <a:t>עסקיות – אינן </a:t>
            </a:r>
            <a:r>
              <a:rPr lang="he-IL" sz="2800" b="1" dirty="0" smtClean="0"/>
              <a:t>מוכרות.</a:t>
            </a:r>
          </a:p>
          <a:p>
            <a:r>
              <a:rPr lang="he-IL" sz="2800" dirty="0"/>
              <a:t>אירוח אורחים </a:t>
            </a:r>
            <a:r>
              <a:rPr lang="he-IL" sz="2800" dirty="0" smtClean="0"/>
              <a:t>מחו"ל - </a:t>
            </a:r>
            <a:r>
              <a:rPr lang="he-IL" sz="2800" dirty="0"/>
              <a:t>ארוחות במסעדות </a:t>
            </a:r>
            <a:r>
              <a:rPr lang="he-IL" sz="2800" dirty="0" smtClean="0"/>
              <a:t>ובעסק </a:t>
            </a:r>
            <a:r>
              <a:rPr lang="he-IL" sz="2800" dirty="0"/>
              <a:t>מוכרות, אם הן סבירות ונוהל לגביהן רישום </a:t>
            </a:r>
            <a:r>
              <a:rPr lang="he-IL" sz="2800" dirty="0" smtClean="0"/>
              <a:t>מדויק – שם האורח, מטרת הביקור, מספר ימי השהייה וכד'.</a:t>
            </a:r>
            <a:r>
              <a:rPr lang="he-IL" sz="2800" dirty="0"/>
              <a:t/>
            </a:r>
            <a:br>
              <a:rPr lang="he-IL" sz="2800" dirty="0"/>
            </a:b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102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e-IL" b="1" dirty="0"/>
              <a:t>הוצאות מוכרות בעסק</a:t>
            </a:r>
            <a:endParaRPr lang="en-US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340768"/>
            <a:ext cx="8229600" cy="4607842"/>
          </a:xfrm>
        </p:spPr>
        <p:txBody>
          <a:bodyPr/>
          <a:lstStyle/>
          <a:p>
            <a:pPr marL="0" lvl="0" indent="0">
              <a:buNone/>
            </a:pPr>
            <a:r>
              <a:rPr lang="he-IL" sz="2800" b="1" u="sng" dirty="0">
                <a:solidFill>
                  <a:srgbClr val="FF0000"/>
                </a:solidFill>
              </a:rPr>
              <a:t>הוצאות נסיעה עסקית לחו"ל</a:t>
            </a:r>
            <a:endParaRPr lang="en-US" sz="2800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he-IL" sz="2000" dirty="0" smtClean="0"/>
              <a:t>להכין דו"ח </a:t>
            </a:r>
            <a:r>
              <a:rPr lang="he-IL" sz="2000" dirty="0"/>
              <a:t>נסיעה המפרט את מועדי השהייה בחו"ל מספר הנוסעים ומטרת הנסיעה – לדוגמא : עבודה בחו"ל, תערוכה, הזמנה </a:t>
            </a:r>
            <a:r>
              <a:rPr lang="he-IL" sz="2000" dirty="0" smtClean="0"/>
              <a:t>להרצאה, השתלמות </a:t>
            </a:r>
            <a:r>
              <a:rPr lang="he-IL" sz="2000" dirty="0"/>
              <a:t>וכד'</a:t>
            </a:r>
            <a:endParaRPr lang="en-US" sz="2000" dirty="0"/>
          </a:p>
          <a:p>
            <a:pPr marL="0" indent="0">
              <a:buNone/>
            </a:pPr>
            <a:r>
              <a:rPr lang="he-IL" sz="2000" dirty="0" smtClean="0"/>
              <a:t>הוצאות מוכרות:</a:t>
            </a:r>
            <a:endParaRPr lang="en-US" sz="2000" dirty="0"/>
          </a:p>
          <a:p>
            <a:pPr marL="0" indent="0">
              <a:buNone/>
            </a:pPr>
            <a:r>
              <a:rPr lang="he-IL" sz="2000" dirty="0" smtClean="0"/>
              <a:t>1. כרטיס </a:t>
            </a:r>
            <a:r>
              <a:rPr lang="he-IL" sz="2000" dirty="0"/>
              <a:t>טיסה </a:t>
            </a:r>
            <a:r>
              <a:rPr lang="he-IL" sz="2000" dirty="0" smtClean="0"/>
              <a:t>- במחלקת </a:t>
            </a:r>
            <a:r>
              <a:rPr lang="he-IL" sz="2000" dirty="0"/>
              <a:t>תיירים או עסקים.</a:t>
            </a:r>
            <a:endParaRPr lang="en-US" sz="2000" dirty="0"/>
          </a:p>
          <a:p>
            <a:pPr marL="0" indent="0">
              <a:buNone/>
            </a:pPr>
            <a:r>
              <a:rPr lang="he-IL" sz="2000" dirty="0" smtClean="0"/>
              <a:t>2. לינה </a:t>
            </a:r>
            <a:r>
              <a:rPr lang="he-IL" sz="2000" dirty="0"/>
              <a:t>– עד 90 לילות – עבור 7 </a:t>
            </a:r>
            <a:r>
              <a:rPr lang="he-IL" sz="2000" dirty="0" smtClean="0"/>
              <a:t>לילות ראשונים עד </a:t>
            </a:r>
            <a:r>
              <a:rPr lang="he-IL" sz="2000" dirty="0" smtClean="0"/>
              <a:t>284$ </a:t>
            </a:r>
            <a:r>
              <a:rPr lang="he-IL" sz="2000" dirty="0"/>
              <a:t>ללילה, מהלילה </a:t>
            </a:r>
            <a:r>
              <a:rPr lang="he-IL" sz="2000" dirty="0" smtClean="0"/>
              <a:t>השמיני                    ואילך </a:t>
            </a:r>
            <a:r>
              <a:rPr lang="he-IL" sz="2000" dirty="0"/>
              <a:t>עד </a:t>
            </a:r>
            <a:r>
              <a:rPr lang="he-IL" sz="2000" dirty="0" smtClean="0"/>
              <a:t>213$ </a:t>
            </a:r>
            <a:r>
              <a:rPr lang="he-IL" sz="2000" dirty="0" smtClean="0"/>
              <a:t>ללילה.</a:t>
            </a:r>
            <a:endParaRPr lang="en-US" sz="2000" dirty="0"/>
          </a:p>
          <a:p>
            <a:pPr marL="0" indent="0">
              <a:buNone/>
            </a:pPr>
            <a:r>
              <a:rPr lang="he-IL" sz="2000" dirty="0" smtClean="0"/>
              <a:t>3. שכירות </a:t>
            </a:r>
            <a:r>
              <a:rPr lang="he-IL" sz="2000" dirty="0"/>
              <a:t>רכב – עד </a:t>
            </a:r>
            <a:r>
              <a:rPr lang="he-IL" sz="2000" dirty="0" smtClean="0"/>
              <a:t>62$ </a:t>
            </a:r>
            <a:r>
              <a:rPr lang="he-IL" sz="2000" dirty="0"/>
              <a:t>ליום.</a:t>
            </a:r>
            <a:endParaRPr lang="en-US" sz="2000" dirty="0"/>
          </a:p>
          <a:p>
            <a:pPr marL="0" indent="0">
              <a:buNone/>
            </a:pPr>
            <a:r>
              <a:rPr lang="he-IL" sz="2000" dirty="0" smtClean="0"/>
              <a:t>4. הוצאות </a:t>
            </a:r>
            <a:r>
              <a:rPr lang="he-IL" sz="2000" dirty="0"/>
              <a:t>טלפון, נסיעות, אירוח ספקים ולקוחות (עם חשבונית), אגרות נמל, עמלות המרת מטבע וכד'</a:t>
            </a:r>
            <a:endParaRPr lang="en-US" sz="2000" dirty="0"/>
          </a:p>
          <a:p>
            <a:pPr marL="0" indent="0">
              <a:buNone/>
            </a:pPr>
            <a:r>
              <a:rPr lang="he-IL" sz="2000" dirty="0" smtClean="0"/>
              <a:t>5. הוצאות </a:t>
            </a:r>
            <a:r>
              <a:rPr lang="he-IL" sz="2000" dirty="0"/>
              <a:t>אשל – עד </a:t>
            </a:r>
            <a:r>
              <a:rPr lang="he-IL" sz="2000" dirty="0" smtClean="0"/>
              <a:t>80$ </a:t>
            </a:r>
            <a:r>
              <a:rPr lang="he-IL" sz="2000" dirty="0"/>
              <a:t>ליום במידה ונדרשו הוצ' לינה, אם לא נדרשו הוצ' לינה יוכרו הוצ' אשל עד לסכום של </a:t>
            </a:r>
            <a:r>
              <a:rPr lang="he-IL" sz="2000" dirty="0" smtClean="0"/>
              <a:t>133$ </a:t>
            </a:r>
            <a:r>
              <a:rPr lang="he-IL" sz="2000" dirty="0"/>
              <a:t>ליום</a:t>
            </a:r>
            <a:r>
              <a:rPr lang="he-IL" sz="2000" dirty="0" smtClean="0"/>
              <a:t>.</a:t>
            </a:r>
          </a:p>
          <a:p>
            <a:pPr marL="0" indent="0">
              <a:buNone/>
            </a:pPr>
            <a:r>
              <a:rPr lang="he-IL" sz="2000" b="1" dirty="0" smtClean="0">
                <a:solidFill>
                  <a:srgbClr val="FF0000"/>
                </a:solidFill>
              </a:rPr>
              <a:t>נתונים עדכניים לשנת </a:t>
            </a:r>
            <a:r>
              <a:rPr lang="he-IL" sz="2000" b="1" dirty="0" smtClean="0">
                <a:solidFill>
                  <a:srgbClr val="FF0000"/>
                </a:solidFill>
              </a:rPr>
              <a:t>2019</a:t>
            </a:r>
            <a:endParaRPr lang="en-US" sz="2000" b="1" dirty="0">
              <a:solidFill>
                <a:srgbClr val="FF0000"/>
              </a:solidFill>
            </a:endParaRPr>
          </a:p>
          <a:p>
            <a:pPr marL="0" indent="0" eaLnBrk="1" hangingPunct="1">
              <a:buNone/>
            </a:pPr>
            <a:endParaRPr lang="en-US" sz="20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126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e-IL" b="1" dirty="0"/>
              <a:t>הוצאות מוכרות בעסק</a:t>
            </a:r>
            <a:endParaRPr lang="en-US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he-IL" sz="2800" b="1" u="sng" dirty="0" smtClean="0">
                <a:solidFill>
                  <a:srgbClr val="FF0000"/>
                </a:solidFill>
              </a:rPr>
              <a:t>דמי שכירות</a:t>
            </a:r>
            <a:r>
              <a:rPr lang="he-IL" sz="2800" dirty="0" smtClean="0"/>
              <a:t>:</a:t>
            </a:r>
            <a:endParaRPr lang="en-US" sz="2800" dirty="0"/>
          </a:p>
          <a:p>
            <a:pPr marL="0" indent="0">
              <a:buNone/>
            </a:pPr>
            <a:r>
              <a:rPr lang="he-IL" sz="2800" dirty="0"/>
              <a:t>כאשר העסק מתנהל מהבית ניתן לדרוש חלק מהוצאות שכר הדירה בחלק היחסי המשמש את המשרד </a:t>
            </a:r>
            <a:r>
              <a:rPr lang="he-IL" sz="2800" b="1" dirty="0"/>
              <a:t>רק אם המשכיר מדווח על אותו החלק כהכנסה מהשכרת </a:t>
            </a:r>
            <a:r>
              <a:rPr lang="he-IL" sz="2800" b="1" dirty="0" smtClean="0"/>
              <a:t>עסק</a:t>
            </a:r>
            <a:r>
              <a:rPr lang="he-IL" sz="2800" b="1" dirty="0"/>
              <a:t> </a:t>
            </a:r>
            <a:r>
              <a:rPr lang="he-IL" sz="2800" b="1" dirty="0" smtClean="0"/>
              <a:t>ואתה</a:t>
            </a:r>
            <a:r>
              <a:rPr lang="he-IL" sz="2800" dirty="0" smtClean="0"/>
              <a:t> </a:t>
            </a:r>
            <a:r>
              <a:rPr lang="he-IL" sz="2800" dirty="0"/>
              <a:t>תנכה 35% מס </a:t>
            </a:r>
            <a:r>
              <a:rPr lang="he-IL" sz="2800" dirty="0" smtClean="0"/>
              <a:t>הכנסה במקור מדמי </a:t>
            </a:r>
            <a:r>
              <a:rPr lang="he-IL" sz="2800" dirty="0"/>
              <a:t>השכירות או כל ניכוי אחר שפקיד השומה קבע </a:t>
            </a:r>
            <a:r>
              <a:rPr lang="he-IL" sz="2800" dirty="0" smtClean="0"/>
              <a:t>באישור.</a:t>
            </a:r>
          </a:p>
          <a:p>
            <a:pPr marL="0" indent="0">
              <a:buNone/>
            </a:pPr>
            <a:r>
              <a:rPr lang="he-IL" sz="2800" b="1" u="sng" dirty="0">
                <a:solidFill>
                  <a:srgbClr val="FF0000"/>
                </a:solidFill>
              </a:rPr>
              <a:t>מיסים עירוניים, אגרות וחשמל</a:t>
            </a:r>
            <a:r>
              <a:rPr lang="he-IL" sz="2800" dirty="0"/>
              <a:t>:</a:t>
            </a:r>
            <a:br>
              <a:rPr lang="he-IL" sz="2800" dirty="0"/>
            </a:br>
            <a:r>
              <a:rPr lang="he-IL" sz="2800" dirty="0" smtClean="0"/>
              <a:t>בעסק המתנהל </a:t>
            </a:r>
            <a:r>
              <a:rPr lang="he-IL" sz="2800" dirty="0"/>
              <a:t>מהבית, הוצאות ארנונה, חשמל וועד הבית </a:t>
            </a:r>
            <a:r>
              <a:rPr lang="he-IL" sz="2800" dirty="0" smtClean="0"/>
              <a:t>יוכרו </a:t>
            </a:r>
            <a:r>
              <a:rPr lang="he-IL" sz="2800" dirty="0"/>
              <a:t>על פי החלק היחסי של </a:t>
            </a:r>
            <a:r>
              <a:rPr lang="he-IL" sz="2800" dirty="0" smtClean="0"/>
              <a:t>השטח העסקי בדירה. </a:t>
            </a:r>
            <a:r>
              <a:rPr lang="he-IL" sz="2800" dirty="0"/>
              <a:t/>
            </a:r>
            <a:br>
              <a:rPr lang="he-IL" sz="2800" dirty="0"/>
            </a:br>
            <a:r>
              <a:rPr lang="he-IL" sz="2800" dirty="0"/>
              <a:t/>
            </a:r>
            <a:br>
              <a:rPr lang="he-IL" sz="2800" dirty="0"/>
            </a:br>
            <a:endParaRPr lang="he-IL" sz="28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43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968152"/>
          </a:xfrm>
        </p:spPr>
        <p:txBody>
          <a:bodyPr/>
          <a:lstStyle/>
          <a:p>
            <a:pPr eaLnBrk="1" hangingPunct="1">
              <a:defRPr/>
            </a:pPr>
            <a:r>
              <a:rPr lang="he-IL" b="1" dirty="0"/>
              <a:t>הוצאות מוכרות בעסק</a:t>
            </a:r>
            <a:endParaRPr lang="en-US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489924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 sz="2400" dirty="0" smtClean="0"/>
              <a:t>שכר עבודה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dirty="0" smtClean="0"/>
              <a:t>קבלני משנה/עבודות חוץ.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dirty="0" smtClean="0"/>
              <a:t>אחזקה ותיקונים שוטפים לציוד ולמשרד.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dirty="0" smtClean="0"/>
              <a:t>צרכי משרד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dirty="0" smtClean="0"/>
              <a:t>ספרות מקצועית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dirty="0" smtClean="0"/>
              <a:t>פרסום ושיווק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dirty="0" smtClean="0"/>
              <a:t>ביטוח עסקי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dirty="0" smtClean="0"/>
              <a:t>השתלמות/קורס מקצועי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dirty="0" smtClean="0"/>
              <a:t>הוצאות משפטיות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dirty="0" smtClean="0"/>
              <a:t>שכ"ט מקצועי רו"ח/יועץ מס/יועץ ארגוני/יועץ פנסיוני וכד'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dirty="0" smtClean="0"/>
              <a:t>פחת בגין רכוש קבוע בעסק.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dirty="0" smtClean="0"/>
              <a:t>מתנות לספקים ולקוחות –עד לסך 210 שח בשנה.</a:t>
            </a:r>
            <a:endParaRPr lang="en-US" sz="24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/>
      <p:bldP spid="15363" grpId="0"/>
    </p:bldLst>
  </p:timing>
</p:sld>
</file>

<file path=ppt/theme/theme1.xml><?xml version="1.0" encoding="utf-8"?>
<a:theme xmlns:a="http://schemas.openxmlformats.org/drawingml/2006/main" name="Competition">
  <a:themeElements>
    <a:clrScheme name="Competition 2">
      <a:dk1>
        <a:srgbClr val="800000"/>
      </a:dk1>
      <a:lt1>
        <a:srgbClr val="FFFFFF"/>
      </a:lt1>
      <a:dk2>
        <a:srgbClr val="FF9900"/>
      </a:dk2>
      <a:lt2>
        <a:srgbClr val="FFFF99"/>
      </a:lt2>
      <a:accent1>
        <a:srgbClr val="FF5050"/>
      </a:accent1>
      <a:accent2>
        <a:srgbClr val="CC3300"/>
      </a:accent2>
      <a:accent3>
        <a:srgbClr val="FFCAAA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Competition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mpetition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etition 9">
        <a:dk1>
          <a:srgbClr val="463416"/>
        </a:dk1>
        <a:lt1>
          <a:srgbClr val="FFFFFF"/>
        </a:lt1>
        <a:dk2>
          <a:srgbClr val="3366CC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DB8E2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10">
        <a:dk1>
          <a:srgbClr val="463416"/>
        </a:dk1>
        <a:lt1>
          <a:srgbClr val="FFFFFF"/>
        </a:lt1>
        <a:dk2>
          <a:srgbClr val="3366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DB8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etition 11">
        <a:dk1>
          <a:srgbClr val="463416"/>
        </a:dk1>
        <a:lt1>
          <a:srgbClr val="FFFFFF"/>
        </a:lt1>
        <a:dk2>
          <a:srgbClr val="0099FF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CAFF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untain Top">
  <a:themeElements>
    <a:clrScheme name="Mountain Top 12">
      <a:dk1>
        <a:srgbClr val="463416"/>
      </a:dk1>
      <a:lt1>
        <a:srgbClr val="FFFFFF"/>
      </a:lt1>
      <a:dk2>
        <a:srgbClr val="0099FF"/>
      </a:dk2>
      <a:lt2>
        <a:srgbClr val="E3E3FF"/>
      </a:lt2>
      <a:accent1>
        <a:srgbClr val="3399FF"/>
      </a:accent1>
      <a:accent2>
        <a:srgbClr val="33CCCC"/>
      </a:accent2>
      <a:accent3>
        <a:srgbClr val="AACAFF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untain Top 10">
        <a:dk1>
          <a:srgbClr val="463416"/>
        </a:dk1>
        <a:lt1>
          <a:srgbClr val="FFFFFF"/>
        </a:lt1>
        <a:dk2>
          <a:srgbClr val="3366CC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DB8E2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11">
        <a:dk1>
          <a:srgbClr val="463416"/>
        </a:dk1>
        <a:lt1>
          <a:srgbClr val="FFFFFF"/>
        </a:lt1>
        <a:dk2>
          <a:srgbClr val="3366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DB8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12">
        <a:dk1>
          <a:srgbClr val="463416"/>
        </a:dk1>
        <a:lt1>
          <a:srgbClr val="FFFFFF"/>
        </a:lt1>
        <a:dk2>
          <a:srgbClr val="0099FF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CAFF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2848</TotalTime>
  <Words>808</Words>
  <Application>Microsoft Office PowerPoint</Application>
  <PresentationFormat>‫הצגה על המסך (4:3)</PresentationFormat>
  <Paragraphs>104</Paragraphs>
  <Slides>14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14</vt:i4>
      </vt:variant>
    </vt:vector>
  </HeadingPairs>
  <TitlesOfParts>
    <vt:vector size="19" baseType="lpstr">
      <vt:lpstr>Arial</vt:lpstr>
      <vt:lpstr>Verdana</vt:lpstr>
      <vt:lpstr>Wingdings</vt:lpstr>
      <vt:lpstr>Competition</vt:lpstr>
      <vt:lpstr>Mountain Top</vt:lpstr>
      <vt:lpstr>החיסכון במס - הכיצד</vt:lpstr>
      <vt:lpstr>  הוצאות מוכרות בעסק </vt:lpstr>
      <vt:lpstr>מצגת של PowerPoint</vt:lpstr>
      <vt:lpstr>הוצאות מוכרות בעסק</vt:lpstr>
      <vt:lpstr>הוצאות מוכרות בעסק</vt:lpstr>
      <vt:lpstr>הוצאות מוכרות בעסק</vt:lpstr>
      <vt:lpstr>הוצאות מוכרות בעסק</vt:lpstr>
      <vt:lpstr>הוצאות מוכרות בעסק</vt:lpstr>
      <vt:lpstr>הוצאות מוכרות בעסק</vt:lpstr>
      <vt:lpstr>הוצאות מוכרות בעסק</vt:lpstr>
      <vt:lpstr>חוק מע"מ</vt:lpstr>
      <vt:lpstr>חוק מע"מ</vt:lpstr>
      <vt:lpstr>נקודות זיכוי</vt:lpstr>
      <vt:lpstr>תודה על ההקשבה</vt:lpstr>
    </vt:vector>
  </TitlesOfParts>
  <Company>AAA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הכוונה לעוסק המתחיל</dc:title>
  <dc:creator>AAA</dc:creator>
  <cp:lastModifiedBy>ריקי כוכב</cp:lastModifiedBy>
  <cp:revision>119</cp:revision>
  <dcterms:created xsi:type="dcterms:W3CDTF">2007-02-21T19:05:34Z</dcterms:created>
  <dcterms:modified xsi:type="dcterms:W3CDTF">2020-05-30T19:23:35Z</dcterms:modified>
</cp:coreProperties>
</file>